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13.svg" ContentType="image/svg+xml"/>
  <Override PartName="/ppt/media/image15.svg" ContentType="image/svg+xml"/>
  <Override PartName="/ppt/media/image2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70" r:id="rId4"/>
    <p:sldMasterId id="2147483689" r:id="rId5"/>
    <p:sldMasterId id="2147483708" r:id="rId6"/>
    <p:sldMasterId id="2147483727" r:id="rId7"/>
    <p:sldMasterId id="2147483746" r:id="rId8"/>
    <p:sldMasterId id="2147483765" r:id="rId9"/>
  </p:sldMasterIdLst>
  <p:notesMasterIdLst>
    <p:notesMasterId r:id="rId11"/>
  </p:notesMasterIdLst>
  <p:handoutMasterIdLst>
    <p:handoutMasterId r:id="rId37"/>
  </p:handoutMasterIdLst>
  <p:sldIdLst>
    <p:sldId id="4564" r:id="rId10"/>
    <p:sldId id="4579" r:id="rId12"/>
    <p:sldId id="4565" r:id="rId13"/>
    <p:sldId id="4566" r:id="rId14"/>
    <p:sldId id="4571" r:id="rId15"/>
    <p:sldId id="4584" r:id="rId16"/>
    <p:sldId id="4585" r:id="rId17"/>
    <p:sldId id="4586" r:id="rId18"/>
    <p:sldId id="4567" r:id="rId19"/>
    <p:sldId id="4587" r:id="rId20"/>
    <p:sldId id="4588" r:id="rId21"/>
    <p:sldId id="4572" r:id="rId22"/>
    <p:sldId id="4616" r:id="rId23"/>
    <p:sldId id="4590" r:id="rId24"/>
    <p:sldId id="4569" r:id="rId25"/>
    <p:sldId id="4595" r:id="rId26"/>
    <p:sldId id="4618" r:id="rId27"/>
    <p:sldId id="4591" r:id="rId28"/>
    <p:sldId id="4568" r:id="rId29"/>
    <p:sldId id="4599" r:id="rId30"/>
    <p:sldId id="4573" r:id="rId31"/>
    <p:sldId id="4600" r:id="rId32"/>
    <p:sldId id="4601" r:id="rId33"/>
    <p:sldId id="4605" r:id="rId34"/>
    <p:sldId id="4609" r:id="rId35"/>
    <p:sldId id="4582" r:id="rId36"/>
  </p:sldIdLst>
  <p:sldSz cx="12192000" cy="6858000"/>
  <p:notesSz cx="6858000" cy="9144000"/>
  <p:embeddedFontLst>
    <p:embeddedFont>
      <p:font typeface="汉仪中黑S" panose="00020600040101010101" pitchFamily="18" charset="-122"/>
      <p:regular r:id="rId41"/>
    </p:embeddedFont>
    <p:embeddedFont>
      <p:font typeface="微软雅黑" panose="020B0503020204020204" charset="-122"/>
      <p:regular r:id="rId42"/>
    </p:embeddedFont>
    <p:embeddedFont>
      <p:font typeface="汉仪大黑简" panose="02010600000101010101" charset="-122"/>
      <p:regular r:id="rId43"/>
    </p:embeddedFont>
    <p:embeddedFont>
      <p:font typeface="Arial Black" panose="020B0A04020102020204" charset="0"/>
      <p:bold r:id="rId44"/>
    </p:embeddedFont>
  </p:embeddedFontLst>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BC9D"/>
    <a:srgbClr val="FFFDF5"/>
    <a:srgbClr val="FFFAE1"/>
    <a:srgbClr val="0F4061"/>
    <a:srgbClr val="4E7C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42" autoAdjust="0"/>
    <p:restoredTop sz="94660"/>
  </p:normalViewPr>
  <p:slideViewPr>
    <p:cSldViewPr snapToGrid="0" showGuides="1">
      <p:cViewPr varScale="1">
        <p:scale>
          <a:sx n="104" d="100"/>
          <a:sy n="104" d="100"/>
        </p:scale>
        <p:origin x="1506" y="114"/>
      </p:cViewPr>
      <p:guideLst>
        <p:guide pos="3840"/>
        <p:guide orient="horz" pos="21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5" Type="http://schemas.openxmlformats.org/officeDocument/2006/relationships/tags" Target="tags/tag1307.xml"/><Relationship Id="rId44" Type="http://schemas.openxmlformats.org/officeDocument/2006/relationships/font" Target="fonts/font4.fntdata"/><Relationship Id="rId43" Type="http://schemas.openxmlformats.org/officeDocument/2006/relationships/font" Target="fonts/font3.fntdata"/><Relationship Id="rId42" Type="http://schemas.openxmlformats.org/officeDocument/2006/relationships/font" Target="fonts/font2.fntdata"/><Relationship Id="rId41" Type="http://schemas.openxmlformats.org/officeDocument/2006/relationships/font" Target="fonts/font1.fntdata"/><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黑S" panose="00020600040101010101" pitchFamily="18" charset="-122"/>
              <a:ea typeface="汉仪中黑S" panose="00020600040101010101" pitchFamily="18" charset="-122"/>
              <a:cs typeface="汉仪中黑S" panose="00020600040101010101"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黑S" panose="00020600040101010101" pitchFamily="18" charset="-122"/>
              </a:rPr>
            </a:fld>
            <a:endParaRPr lang="zh-CN" altLang="en-US">
              <a:latin typeface="汉仪中黑S" panose="00020600040101010101"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黑S" panose="00020600040101010101" pitchFamily="18" charset="-122"/>
              <a:ea typeface="汉仪中黑S" panose="00020600040101010101" pitchFamily="18" charset="-122"/>
              <a:cs typeface="汉仪中黑S" panose="00020600040101010101" pitchFamily="18"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黑S" panose="00020600040101010101" pitchFamily="18" charset="-122"/>
              </a:rPr>
            </a:fld>
            <a:endParaRPr lang="zh-CN" altLang="en-US">
              <a:latin typeface="汉仪中黑S" panose="00020600040101010101"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5682993E-5628-4786-B06E-631BB402538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8BC778BD-3EC7-4AB9-8FE9-A52C2DF6815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1pPr>
    <a:lvl2pPr marL="4572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2pPr>
    <a:lvl3pPr marL="9144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3pPr>
    <a:lvl4pPr marL="13716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4pPr>
    <a:lvl5pPr marL="18288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汉仪中黑S" panose="00020600040101010101" pitchFamily="18" charset="-122"/>
                <a:ea typeface="宋体" panose="02010600030101010101" pitchFamily="2" charset="-122"/>
                <a:cs typeface="+mn-cs"/>
              </a:rPr>
            </a:fld>
            <a:endParaRPr kumimoji="0" lang="zh-CN" altLang="en-US" sz="1200" b="0" i="0" u="none" strike="noStrike" kern="1200" cap="none" spc="0" normalizeH="0" baseline="0" noProof="0" dirty="0">
              <a:ln>
                <a:noFill/>
              </a:ln>
              <a:solidFill>
                <a:prstClr val="black"/>
              </a:solidFill>
              <a:effectLst/>
              <a:uLnTx/>
              <a:uFillTx/>
              <a:latin typeface="汉仪中黑S" panose="00020600040101010101" pitchFamily="18" charset="-122"/>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汉仪中黑S" panose="00020600040101010101" pitchFamily="18" charset="-122"/>
                <a:ea typeface="宋体" panose="02010600030101010101" pitchFamily="2" charset="-122"/>
                <a:cs typeface="+mn-cs"/>
              </a:rPr>
            </a:fld>
            <a:endParaRPr kumimoji="0" lang="zh-CN" altLang="en-US" sz="1200" b="0" i="0" u="none" strike="noStrike" kern="1200" cap="none" spc="0" normalizeH="0" baseline="0" noProof="0" dirty="0">
              <a:ln>
                <a:noFill/>
              </a:ln>
              <a:solidFill>
                <a:prstClr val="black"/>
              </a:solidFill>
              <a:effectLst/>
              <a:uLnTx/>
              <a:uFillTx/>
              <a:latin typeface="汉仪中黑S" panose="00020600040101010101" pitchFamily="18" charset="-122"/>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A9C61C9-9D17-4586-B2E5-E1A115DE627B}" type="slidenum">
              <a:rPr kumimoji="0" lang="en-ID" sz="1200" b="0" i="0" u="none" strike="noStrike" kern="1200" cap="none" spc="0" normalizeH="0" baseline="0" noProof="0" smtClean="0">
                <a:ln>
                  <a:noFill/>
                </a:ln>
                <a:solidFill>
                  <a:prstClr val="black"/>
                </a:solidFill>
                <a:effectLst/>
                <a:uLnTx/>
                <a:uFillTx/>
                <a:latin typeface="汉仪中黑S" panose="00020600040101010101" pitchFamily="18" charset="-122"/>
                <a:ea typeface="+mn-ea"/>
                <a:cs typeface="+mn-cs"/>
              </a:rPr>
            </a:fld>
            <a:endParaRPr kumimoji="0" lang="en-ID" sz="1200" b="0" i="0" u="none" strike="noStrike" kern="1200" cap="none" spc="0" normalizeH="0" baseline="0" noProof="0" dirty="0">
              <a:ln>
                <a:noFill/>
              </a:ln>
              <a:solidFill>
                <a:prstClr val="black"/>
              </a:solidFill>
              <a:effectLst/>
              <a:uLnTx/>
              <a:uFillTx/>
              <a:latin typeface="汉仪中黑S" panose="00020600040101010101" pitchFamily="18" charset="-122"/>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8.xml"/><Relationship Id="rId7" Type="http://schemas.openxmlformats.org/officeDocument/2006/relationships/image" Target="../media/image5.png"/><Relationship Id="rId6" Type="http://schemas.openxmlformats.org/officeDocument/2006/relationships/tags" Target="../tags/tag67.xml"/><Relationship Id="rId5" Type="http://schemas.openxmlformats.org/officeDocument/2006/relationships/image" Target="../media/image4.png"/><Relationship Id="rId4" Type="http://schemas.openxmlformats.org/officeDocument/2006/relationships/tags" Target="../tags/tag66.xml"/><Relationship Id="rId3" Type="http://schemas.openxmlformats.org/officeDocument/2006/relationships/image" Target="../media/image1.jpeg"/><Relationship Id="rId2" Type="http://schemas.openxmlformats.org/officeDocument/2006/relationships/tags" Target="../tags/tag6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93.xml"/><Relationship Id="rId7" Type="http://schemas.openxmlformats.org/officeDocument/2006/relationships/image" Target="../media/image5.png"/><Relationship Id="rId6" Type="http://schemas.openxmlformats.org/officeDocument/2006/relationships/tags" Target="../tags/tag892.xml"/><Relationship Id="rId5" Type="http://schemas.openxmlformats.org/officeDocument/2006/relationships/image" Target="../media/image4.png"/><Relationship Id="rId4" Type="http://schemas.openxmlformats.org/officeDocument/2006/relationships/tags" Target="../tags/tag891.xml"/><Relationship Id="rId3" Type="http://schemas.openxmlformats.org/officeDocument/2006/relationships/image" Target="../media/image1.jpeg"/><Relationship Id="rId2" Type="http://schemas.openxmlformats.org/officeDocument/2006/relationships/tags" Target="../tags/tag890.xml"/><Relationship Id="rId15" Type="http://schemas.openxmlformats.org/officeDocument/2006/relationships/tags" Target="../tags/tag899.xml"/><Relationship Id="rId14" Type="http://schemas.openxmlformats.org/officeDocument/2006/relationships/tags" Target="../tags/tag898.xml"/><Relationship Id="rId13" Type="http://schemas.openxmlformats.org/officeDocument/2006/relationships/tags" Target="../tags/tag897.xml"/><Relationship Id="rId12" Type="http://schemas.openxmlformats.org/officeDocument/2006/relationships/tags" Target="../tags/tag896.xml"/><Relationship Id="rId11" Type="http://schemas.openxmlformats.org/officeDocument/2006/relationships/tags" Target="../tags/tag895.xml"/><Relationship Id="rId10" Type="http://schemas.openxmlformats.org/officeDocument/2006/relationships/tags" Target="../tags/tag894.xml"/><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03.xml"/><Relationship Id="rId7" Type="http://schemas.openxmlformats.org/officeDocument/2006/relationships/image" Target="../media/image5.png"/><Relationship Id="rId6" Type="http://schemas.openxmlformats.org/officeDocument/2006/relationships/tags" Target="../tags/tag902.xml"/><Relationship Id="rId5" Type="http://schemas.openxmlformats.org/officeDocument/2006/relationships/image" Target="../media/image4.png"/><Relationship Id="rId4" Type="http://schemas.openxmlformats.org/officeDocument/2006/relationships/tags" Target="../tags/tag901.xml"/><Relationship Id="rId3" Type="http://schemas.openxmlformats.org/officeDocument/2006/relationships/image" Target="../media/image1.jpeg"/><Relationship Id="rId2" Type="http://schemas.openxmlformats.org/officeDocument/2006/relationships/tags" Target="../tags/tag900.xml"/><Relationship Id="rId14" Type="http://schemas.openxmlformats.org/officeDocument/2006/relationships/tags" Target="../tags/tag908.xml"/><Relationship Id="rId13" Type="http://schemas.openxmlformats.org/officeDocument/2006/relationships/tags" Target="../tags/tag907.xml"/><Relationship Id="rId12" Type="http://schemas.openxmlformats.org/officeDocument/2006/relationships/tags" Target="../tags/tag906.xml"/><Relationship Id="rId11" Type="http://schemas.openxmlformats.org/officeDocument/2006/relationships/tags" Target="../tags/tag905.xml"/><Relationship Id="rId10" Type="http://schemas.openxmlformats.org/officeDocument/2006/relationships/tags" Target="../tags/tag904.xml"/><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12.xml"/><Relationship Id="rId7" Type="http://schemas.openxmlformats.org/officeDocument/2006/relationships/image" Target="../media/image5.png"/><Relationship Id="rId6" Type="http://schemas.openxmlformats.org/officeDocument/2006/relationships/tags" Target="../tags/tag911.xml"/><Relationship Id="rId5" Type="http://schemas.openxmlformats.org/officeDocument/2006/relationships/image" Target="../media/image4.png"/><Relationship Id="rId4" Type="http://schemas.openxmlformats.org/officeDocument/2006/relationships/tags" Target="../tags/tag910.xml"/><Relationship Id="rId3" Type="http://schemas.openxmlformats.org/officeDocument/2006/relationships/image" Target="../media/image1.jpeg"/><Relationship Id="rId2" Type="http://schemas.openxmlformats.org/officeDocument/2006/relationships/tags" Target="../tags/tag909.xml"/><Relationship Id="rId13" Type="http://schemas.openxmlformats.org/officeDocument/2006/relationships/tags" Target="../tags/tag916.xml"/><Relationship Id="rId12" Type="http://schemas.openxmlformats.org/officeDocument/2006/relationships/tags" Target="../tags/tag915.xml"/><Relationship Id="rId11" Type="http://schemas.openxmlformats.org/officeDocument/2006/relationships/tags" Target="../tags/tag914.xml"/><Relationship Id="rId10" Type="http://schemas.openxmlformats.org/officeDocument/2006/relationships/tags" Target="../tags/tag913.xml"/><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921.xml"/><Relationship Id="rId8" Type="http://schemas.openxmlformats.org/officeDocument/2006/relationships/tags" Target="../tags/tag920.xml"/><Relationship Id="rId7" Type="http://schemas.openxmlformats.org/officeDocument/2006/relationships/image" Target="../media/image3.png"/><Relationship Id="rId6" Type="http://schemas.openxmlformats.org/officeDocument/2006/relationships/tags" Target="../tags/tag919.xml"/><Relationship Id="rId5" Type="http://schemas.openxmlformats.org/officeDocument/2006/relationships/image" Target="../media/image2.png"/><Relationship Id="rId4" Type="http://schemas.openxmlformats.org/officeDocument/2006/relationships/tags" Target="../tags/tag918.xml"/><Relationship Id="rId3" Type="http://schemas.openxmlformats.org/officeDocument/2006/relationships/image" Target="../media/image1.jpeg"/><Relationship Id="rId2" Type="http://schemas.openxmlformats.org/officeDocument/2006/relationships/tags" Target="../tags/tag917.xml"/><Relationship Id="rId13" Type="http://schemas.openxmlformats.org/officeDocument/2006/relationships/tags" Target="../tags/tag925.xml"/><Relationship Id="rId12" Type="http://schemas.openxmlformats.org/officeDocument/2006/relationships/tags" Target="../tags/tag924.xml"/><Relationship Id="rId11" Type="http://schemas.openxmlformats.org/officeDocument/2006/relationships/tags" Target="../tags/tag923.xml"/><Relationship Id="rId10" Type="http://schemas.openxmlformats.org/officeDocument/2006/relationships/tags" Target="../tags/tag922.xml"/><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29.xml"/><Relationship Id="rId7" Type="http://schemas.openxmlformats.org/officeDocument/2006/relationships/image" Target="../media/image5.png"/><Relationship Id="rId6" Type="http://schemas.openxmlformats.org/officeDocument/2006/relationships/tags" Target="../tags/tag928.xml"/><Relationship Id="rId5" Type="http://schemas.openxmlformats.org/officeDocument/2006/relationships/image" Target="../media/image4.png"/><Relationship Id="rId4" Type="http://schemas.openxmlformats.org/officeDocument/2006/relationships/tags" Target="../tags/tag927.xml"/><Relationship Id="rId3" Type="http://schemas.openxmlformats.org/officeDocument/2006/relationships/image" Target="../media/image1.jpeg"/><Relationship Id="rId2" Type="http://schemas.openxmlformats.org/officeDocument/2006/relationships/tags" Target="../tags/tag926.xml"/><Relationship Id="rId13" Type="http://schemas.openxmlformats.org/officeDocument/2006/relationships/tags" Target="../tags/tag933.xml"/><Relationship Id="rId12" Type="http://schemas.openxmlformats.org/officeDocument/2006/relationships/tags" Target="../tags/tag932.xml"/><Relationship Id="rId11" Type="http://schemas.openxmlformats.org/officeDocument/2006/relationships/tags" Target="../tags/tag931.xml"/><Relationship Id="rId10" Type="http://schemas.openxmlformats.org/officeDocument/2006/relationships/tags" Target="../tags/tag930.xml"/><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9" Type="http://schemas.openxmlformats.org/officeDocument/2006/relationships/tags" Target="../tags/tag938.xml"/><Relationship Id="rId8" Type="http://schemas.openxmlformats.org/officeDocument/2006/relationships/image" Target="../media/image6.png"/><Relationship Id="rId7" Type="http://schemas.openxmlformats.org/officeDocument/2006/relationships/tags" Target="../tags/tag937.xml"/><Relationship Id="rId6" Type="http://schemas.openxmlformats.org/officeDocument/2006/relationships/image" Target="../media/image5.png"/><Relationship Id="rId5" Type="http://schemas.openxmlformats.org/officeDocument/2006/relationships/tags" Target="../tags/tag936.xml"/><Relationship Id="rId4" Type="http://schemas.openxmlformats.org/officeDocument/2006/relationships/tags" Target="../tags/tag935.xml"/><Relationship Id="rId3" Type="http://schemas.openxmlformats.org/officeDocument/2006/relationships/image" Target="../media/image1.jpeg"/><Relationship Id="rId2" Type="http://schemas.openxmlformats.org/officeDocument/2006/relationships/tags" Target="../tags/tag934.xml"/><Relationship Id="rId13" Type="http://schemas.openxmlformats.org/officeDocument/2006/relationships/tags" Target="../tags/tag942.xml"/><Relationship Id="rId12" Type="http://schemas.openxmlformats.org/officeDocument/2006/relationships/tags" Target="../tags/tag941.xml"/><Relationship Id="rId11" Type="http://schemas.openxmlformats.org/officeDocument/2006/relationships/tags" Target="../tags/tag940.xml"/><Relationship Id="rId10" Type="http://schemas.openxmlformats.org/officeDocument/2006/relationships/tags" Target="../tags/tag939.xml"/><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9" Type="http://schemas.openxmlformats.org/officeDocument/2006/relationships/tags" Target="../tags/tag948.xml"/><Relationship Id="rId8" Type="http://schemas.openxmlformats.org/officeDocument/2006/relationships/tags" Target="../tags/tag947.xml"/><Relationship Id="rId7" Type="http://schemas.openxmlformats.org/officeDocument/2006/relationships/tags" Target="../tags/tag946.xml"/><Relationship Id="rId6" Type="http://schemas.openxmlformats.org/officeDocument/2006/relationships/image" Target="../media/image5.png"/><Relationship Id="rId5" Type="http://schemas.openxmlformats.org/officeDocument/2006/relationships/tags" Target="../tags/tag945.xml"/><Relationship Id="rId4" Type="http://schemas.openxmlformats.org/officeDocument/2006/relationships/tags" Target="../tags/tag944.xml"/><Relationship Id="rId3" Type="http://schemas.openxmlformats.org/officeDocument/2006/relationships/image" Target="../media/image1.jpeg"/><Relationship Id="rId2" Type="http://schemas.openxmlformats.org/officeDocument/2006/relationships/tags" Target="../tags/tag943.xml"/><Relationship Id="rId12" Type="http://schemas.openxmlformats.org/officeDocument/2006/relationships/tags" Target="../tags/tag951.xml"/><Relationship Id="rId11" Type="http://schemas.openxmlformats.org/officeDocument/2006/relationships/tags" Target="../tags/tag950.xml"/><Relationship Id="rId10" Type="http://schemas.openxmlformats.org/officeDocument/2006/relationships/tags" Target="../tags/tag949.xml"/><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9" Type="http://schemas.openxmlformats.org/officeDocument/2006/relationships/tags" Target="../tags/tag957.xml"/><Relationship Id="rId8" Type="http://schemas.openxmlformats.org/officeDocument/2006/relationships/tags" Target="../tags/tag956.xml"/><Relationship Id="rId7" Type="http://schemas.openxmlformats.org/officeDocument/2006/relationships/tags" Target="../tags/tag955.xml"/><Relationship Id="rId6" Type="http://schemas.openxmlformats.org/officeDocument/2006/relationships/image" Target="../media/image6.png"/><Relationship Id="rId5" Type="http://schemas.openxmlformats.org/officeDocument/2006/relationships/tags" Target="../tags/tag954.xml"/><Relationship Id="rId4" Type="http://schemas.openxmlformats.org/officeDocument/2006/relationships/tags" Target="../tags/tag953.xml"/><Relationship Id="rId3" Type="http://schemas.openxmlformats.org/officeDocument/2006/relationships/image" Target="../media/image1.jpeg"/><Relationship Id="rId2" Type="http://schemas.openxmlformats.org/officeDocument/2006/relationships/tags" Target="../tags/tag952.xml"/><Relationship Id="rId12" Type="http://schemas.openxmlformats.org/officeDocument/2006/relationships/tags" Target="../tags/tag960.xml"/><Relationship Id="rId11" Type="http://schemas.openxmlformats.org/officeDocument/2006/relationships/tags" Target="../tags/tag959.xml"/><Relationship Id="rId10" Type="http://schemas.openxmlformats.org/officeDocument/2006/relationships/tags" Target="../tags/tag958.xml"/><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9" Type="http://schemas.openxmlformats.org/officeDocument/2006/relationships/tags" Target="../tags/tag966.xml"/><Relationship Id="rId8" Type="http://schemas.openxmlformats.org/officeDocument/2006/relationships/tags" Target="../tags/tag965.xml"/><Relationship Id="rId7" Type="http://schemas.openxmlformats.org/officeDocument/2006/relationships/tags" Target="../tags/tag964.xml"/><Relationship Id="rId6" Type="http://schemas.openxmlformats.org/officeDocument/2006/relationships/image" Target="../media/image5.png"/><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image" Target="../media/image1.jpeg"/><Relationship Id="rId2" Type="http://schemas.openxmlformats.org/officeDocument/2006/relationships/tags" Target="../tags/tag961.xml"/><Relationship Id="rId12" Type="http://schemas.openxmlformats.org/officeDocument/2006/relationships/tags" Target="../tags/tag969.xml"/><Relationship Id="rId11" Type="http://schemas.openxmlformats.org/officeDocument/2006/relationships/tags" Target="../tags/tag968.xml"/><Relationship Id="rId10" Type="http://schemas.openxmlformats.org/officeDocument/2006/relationships/tags" Target="../tags/tag967.xml"/><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9" Type="http://schemas.openxmlformats.org/officeDocument/2006/relationships/tags" Target="../tags/tag975.xml"/><Relationship Id="rId8" Type="http://schemas.openxmlformats.org/officeDocument/2006/relationships/tags" Target="../tags/tag974.xml"/><Relationship Id="rId7" Type="http://schemas.openxmlformats.org/officeDocument/2006/relationships/tags" Target="../tags/tag973.xml"/><Relationship Id="rId6" Type="http://schemas.openxmlformats.org/officeDocument/2006/relationships/image" Target="../media/image6.png"/><Relationship Id="rId5" Type="http://schemas.openxmlformats.org/officeDocument/2006/relationships/tags" Target="../tags/tag972.xml"/><Relationship Id="rId4" Type="http://schemas.openxmlformats.org/officeDocument/2006/relationships/tags" Target="../tags/tag971.xml"/><Relationship Id="rId3" Type="http://schemas.openxmlformats.org/officeDocument/2006/relationships/image" Target="../media/image1.jpeg"/><Relationship Id="rId2" Type="http://schemas.openxmlformats.org/officeDocument/2006/relationships/tags" Target="../tags/tag970.xml"/><Relationship Id="rId14" Type="http://schemas.openxmlformats.org/officeDocument/2006/relationships/tags" Target="../tags/tag980.xml"/><Relationship Id="rId13" Type="http://schemas.openxmlformats.org/officeDocument/2006/relationships/tags" Target="../tags/tag979.xml"/><Relationship Id="rId12" Type="http://schemas.openxmlformats.org/officeDocument/2006/relationships/tags" Target="../tags/tag978.xml"/><Relationship Id="rId11" Type="http://schemas.openxmlformats.org/officeDocument/2006/relationships/tags" Target="../tags/tag977.xml"/><Relationship Id="rId10" Type="http://schemas.openxmlformats.org/officeDocument/2006/relationships/tags" Target="../tags/tag976.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8.xml"/><Relationship Id="rId7" Type="http://schemas.openxmlformats.org/officeDocument/2006/relationships/image" Target="../media/image5.png"/><Relationship Id="rId6" Type="http://schemas.openxmlformats.org/officeDocument/2006/relationships/tags" Target="../tags/tag77.xml"/><Relationship Id="rId5" Type="http://schemas.openxmlformats.org/officeDocument/2006/relationships/image" Target="../media/image4.png"/><Relationship Id="rId4" Type="http://schemas.openxmlformats.org/officeDocument/2006/relationships/tags" Target="../tags/tag76.xml"/><Relationship Id="rId3" Type="http://schemas.openxmlformats.org/officeDocument/2006/relationships/image" Target="../media/image1.jpeg"/><Relationship Id="rId2" Type="http://schemas.openxmlformats.org/officeDocument/2006/relationships/tags" Target="../tags/tag75.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image" Target="../media/image6.png"/><Relationship Id="rId7" Type="http://schemas.openxmlformats.org/officeDocument/2006/relationships/tags" Target="../tags/tag984.xml"/><Relationship Id="rId6" Type="http://schemas.openxmlformats.org/officeDocument/2006/relationships/image" Target="../media/image5.png"/><Relationship Id="rId5" Type="http://schemas.openxmlformats.org/officeDocument/2006/relationships/tags" Target="../tags/tag983.xml"/><Relationship Id="rId4" Type="http://schemas.openxmlformats.org/officeDocument/2006/relationships/tags" Target="../tags/tag982.xml"/><Relationship Id="rId3" Type="http://schemas.openxmlformats.org/officeDocument/2006/relationships/image" Target="../media/image1.jpeg"/><Relationship Id="rId2" Type="http://schemas.openxmlformats.org/officeDocument/2006/relationships/tags" Target="../tags/tag981.xml"/><Relationship Id="rId13" Type="http://schemas.openxmlformats.org/officeDocument/2006/relationships/tags" Target="../tags/tag989.xml"/><Relationship Id="rId12" Type="http://schemas.openxmlformats.org/officeDocument/2006/relationships/tags" Target="../tags/tag988.xml"/><Relationship Id="rId11" Type="http://schemas.openxmlformats.org/officeDocument/2006/relationships/tags" Target="../tags/tag987.xml"/><Relationship Id="rId10" Type="http://schemas.openxmlformats.org/officeDocument/2006/relationships/tags" Target="../tags/tag986.xml"/><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9" Type="http://schemas.openxmlformats.org/officeDocument/2006/relationships/tags" Target="../tags/tag1000.xml"/><Relationship Id="rId8" Type="http://schemas.openxmlformats.org/officeDocument/2006/relationships/tags" Target="../tags/tag999.xml"/><Relationship Id="rId7" Type="http://schemas.openxmlformats.org/officeDocument/2006/relationships/image" Target="../media/image3.png"/><Relationship Id="rId6" Type="http://schemas.openxmlformats.org/officeDocument/2006/relationships/tags" Target="../tags/tag998.xml"/><Relationship Id="rId5" Type="http://schemas.openxmlformats.org/officeDocument/2006/relationships/image" Target="../media/image2.png"/><Relationship Id="rId4" Type="http://schemas.openxmlformats.org/officeDocument/2006/relationships/tags" Target="../tags/tag997.xml"/><Relationship Id="rId3" Type="http://schemas.openxmlformats.org/officeDocument/2006/relationships/image" Target="../media/image1.jpeg"/><Relationship Id="rId2" Type="http://schemas.openxmlformats.org/officeDocument/2006/relationships/tags" Target="../tags/tag996.xml"/><Relationship Id="rId13" Type="http://schemas.openxmlformats.org/officeDocument/2006/relationships/tags" Target="../tags/tag1004.xml"/><Relationship Id="rId12" Type="http://schemas.openxmlformats.org/officeDocument/2006/relationships/tags" Target="../tags/tag1003.xml"/><Relationship Id="rId11" Type="http://schemas.openxmlformats.org/officeDocument/2006/relationships/tags" Target="../tags/tag1002.xml"/><Relationship Id="rId10" Type="http://schemas.openxmlformats.org/officeDocument/2006/relationships/tags" Target="../tags/tag1001.xml"/><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08.xml"/><Relationship Id="rId7" Type="http://schemas.openxmlformats.org/officeDocument/2006/relationships/image" Target="../media/image5.png"/><Relationship Id="rId6" Type="http://schemas.openxmlformats.org/officeDocument/2006/relationships/tags" Target="../tags/tag1007.xml"/><Relationship Id="rId5" Type="http://schemas.openxmlformats.org/officeDocument/2006/relationships/image" Target="../media/image4.png"/><Relationship Id="rId4" Type="http://schemas.openxmlformats.org/officeDocument/2006/relationships/tags" Target="../tags/tag1006.xml"/><Relationship Id="rId3" Type="http://schemas.openxmlformats.org/officeDocument/2006/relationships/image" Target="../media/image1.jpeg"/><Relationship Id="rId2" Type="http://schemas.openxmlformats.org/officeDocument/2006/relationships/tags" Target="../tags/tag1005.xml"/><Relationship Id="rId14" Type="http://schemas.openxmlformats.org/officeDocument/2006/relationships/tags" Target="../tags/tag1013.xml"/><Relationship Id="rId13" Type="http://schemas.openxmlformats.org/officeDocument/2006/relationships/tags" Target="../tags/tag1012.xml"/><Relationship Id="rId12" Type="http://schemas.openxmlformats.org/officeDocument/2006/relationships/tags" Target="../tags/tag1011.xml"/><Relationship Id="rId11" Type="http://schemas.openxmlformats.org/officeDocument/2006/relationships/tags" Target="../tags/tag1010.xml"/><Relationship Id="rId10" Type="http://schemas.openxmlformats.org/officeDocument/2006/relationships/tags" Target="../tags/tag1009.xml"/><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017.xml"/><Relationship Id="rId7" Type="http://schemas.openxmlformats.org/officeDocument/2006/relationships/image" Target="../media/image8.png"/><Relationship Id="rId6" Type="http://schemas.openxmlformats.org/officeDocument/2006/relationships/tags" Target="../tags/tag1016.xml"/><Relationship Id="rId5" Type="http://schemas.openxmlformats.org/officeDocument/2006/relationships/image" Target="../media/image7.png"/><Relationship Id="rId4" Type="http://schemas.openxmlformats.org/officeDocument/2006/relationships/tags" Target="../tags/tag1015.xml"/><Relationship Id="rId3" Type="http://schemas.openxmlformats.org/officeDocument/2006/relationships/image" Target="../media/image1.jpeg"/><Relationship Id="rId2" Type="http://schemas.openxmlformats.org/officeDocument/2006/relationships/tags" Target="../tags/tag1014.xml"/><Relationship Id="rId14" Type="http://schemas.openxmlformats.org/officeDocument/2006/relationships/tags" Target="../tags/tag1022.xml"/><Relationship Id="rId13" Type="http://schemas.openxmlformats.org/officeDocument/2006/relationships/tags" Target="../tags/tag1021.xml"/><Relationship Id="rId12" Type="http://schemas.openxmlformats.org/officeDocument/2006/relationships/tags" Target="../tags/tag1020.xml"/><Relationship Id="rId11" Type="http://schemas.openxmlformats.org/officeDocument/2006/relationships/tags" Target="../tags/tag1019.xml"/><Relationship Id="rId10" Type="http://schemas.openxmlformats.org/officeDocument/2006/relationships/tags" Target="../tags/tag1018.xml"/><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26.xml"/><Relationship Id="rId7" Type="http://schemas.openxmlformats.org/officeDocument/2006/relationships/image" Target="../media/image5.png"/><Relationship Id="rId6" Type="http://schemas.openxmlformats.org/officeDocument/2006/relationships/tags" Target="../tags/tag1025.xml"/><Relationship Id="rId5" Type="http://schemas.openxmlformats.org/officeDocument/2006/relationships/image" Target="../media/image4.png"/><Relationship Id="rId4" Type="http://schemas.openxmlformats.org/officeDocument/2006/relationships/tags" Target="../tags/tag1024.xml"/><Relationship Id="rId3" Type="http://schemas.openxmlformats.org/officeDocument/2006/relationships/image" Target="../media/image1.jpeg"/><Relationship Id="rId2" Type="http://schemas.openxmlformats.org/officeDocument/2006/relationships/tags" Target="../tags/tag1023.xml"/><Relationship Id="rId15" Type="http://schemas.openxmlformats.org/officeDocument/2006/relationships/tags" Target="../tags/tag1032.xml"/><Relationship Id="rId14" Type="http://schemas.openxmlformats.org/officeDocument/2006/relationships/tags" Target="../tags/tag1031.xml"/><Relationship Id="rId13" Type="http://schemas.openxmlformats.org/officeDocument/2006/relationships/tags" Target="../tags/tag1030.xml"/><Relationship Id="rId12" Type="http://schemas.openxmlformats.org/officeDocument/2006/relationships/tags" Target="../tags/tag1029.xml"/><Relationship Id="rId11" Type="http://schemas.openxmlformats.org/officeDocument/2006/relationships/tags" Target="../tags/tag1028.xml"/><Relationship Id="rId10" Type="http://schemas.openxmlformats.org/officeDocument/2006/relationships/tags" Target="../tags/tag1027.xml"/><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36.xml"/><Relationship Id="rId7" Type="http://schemas.openxmlformats.org/officeDocument/2006/relationships/image" Target="../media/image5.png"/><Relationship Id="rId6" Type="http://schemas.openxmlformats.org/officeDocument/2006/relationships/tags" Target="../tags/tag1035.xml"/><Relationship Id="rId5" Type="http://schemas.openxmlformats.org/officeDocument/2006/relationships/image" Target="../media/image4.png"/><Relationship Id="rId4" Type="http://schemas.openxmlformats.org/officeDocument/2006/relationships/tags" Target="../tags/tag1034.xml"/><Relationship Id="rId3" Type="http://schemas.openxmlformats.org/officeDocument/2006/relationships/image" Target="../media/image1.jpeg"/><Relationship Id="rId2" Type="http://schemas.openxmlformats.org/officeDocument/2006/relationships/tags" Target="../tags/tag1033.xml"/><Relationship Id="rId17" Type="http://schemas.openxmlformats.org/officeDocument/2006/relationships/tags" Target="../tags/tag1044.xml"/><Relationship Id="rId16" Type="http://schemas.openxmlformats.org/officeDocument/2006/relationships/tags" Target="../tags/tag1043.xml"/><Relationship Id="rId15" Type="http://schemas.openxmlformats.org/officeDocument/2006/relationships/tags" Target="../tags/tag1042.xml"/><Relationship Id="rId14" Type="http://schemas.openxmlformats.org/officeDocument/2006/relationships/tags" Target="../tags/tag1041.xml"/><Relationship Id="rId13" Type="http://schemas.openxmlformats.org/officeDocument/2006/relationships/tags" Target="../tags/tag1040.xml"/><Relationship Id="rId12" Type="http://schemas.openxmlformats.org/officeDocument/2006/relationships/tags" Target="../tags/tag1039.xml"/><Relationship Id="rId11" Type="http://schemas.openxmlformats.org/officeDocument/2006/relationships/tags" Target="../tags/tag1038.xml"/><Relationship Id="rId10" Type="http://schemas.openxmlformats.org/officeDocument/2006/relationships/tags" Target="../tags/tag1037.xml"/><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1049.xml"/><Relationship Id="rId8" Type="http://schemas.openxmlformats.org/officeDocument/2006/relationships/tags" Target="../tags/tag1048.xml"/><Relationship Id="rId7" Type="http://schemas.openxmlformats.org/officeDocument/2006/relationships/image" Target="../media/image11.png"/><Relationship Id="rId6" Type="http://schemas.openxmlformats.org/officeDocument/2006/relationships/tags" Target="../tags/tag1047.xml"/><Relationship Id="rId5" Type="http://schemas.openxmlformats.org/officeDocument/2006/relationships/image" Target="../media/image10.png"/><Relationship Id="rId4" Type="http://schemas.openxmlformats.org/officeDocument/2006/relationships/tags" Target="../tags/tag1046.xml"/><Relationship Id="rId3" Type="http://schemas.openxmlformats.org/officeDocument/2006/relationships/image" Target="../media/image1.jpeg"/><Relationship Id="rId2" Type="http://schemas.openxmlformats.org/officeDocument/2006/relationships/tags" Target="../tags/tag1045.xml"/><Relationship Id="rId11" Type="http://schemas.openxmlformats.org/officeDocument/2006/relationships/tags" Target="../tags/tag1051.xml"/><Relationship Id="rId10" Type="http://schemas.openxmlformats.org/officeDocument/2006/relationships/tags" Target="../tags/tag1050.xml"/><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4" Type="http://schemas.openxmlformats.org/officeDocument/2006/relationships/tags" Target="../tags/tag1054.xml"/><Relationship Id="rId3" Type="http://schemas.openxmlformats.org/officeDocument/2006/relationships/tags" Target="../tags/tag1053.xml"/><Relationship Id="rId2" Type="http://schemas.openxmlformats.org/officeDocument/2006/relationships/tags" Target="../tags/tag1052.xml"/><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58.xml"/><Relationship Id="rId7" Type="http://schemas.openxmlformats.org/officeDocument/2006/relationships/image" Target="../media/image5.png"/><Relationship Id="rId6" Type="http://schemas.openxmlformats.org/officeDocument/2006/relationships/tags" Target="../tags/tag1057.xml"/><Relationship Id="rId5" Type="http://schemas.openxmlformats.org/officeDocument/2006/relationships/image" Target="../media/image4.png"/><Relationship Id="rId4" Type="http://schemas.openxmlformats.org/officeDocument/2006/relationships/tags" Target="../tags/tag1056.xml"/><Relationship Id="rId3" Type="http://schemas.openxmlformats.org/officeDocument/2006/relationships/image" Target="../media/image1.jpeg"/><Relationship Id="rId2" Type="http://schemas.openxmlformats.org/officeDocument/2006/relationships/tags" Target="../tags/tag1055.xml"/><Relationship Id="rId15" Type="http://schemas.openxmlformats.org/officeDocument/2006/relationships/tags" Target="../tags/tag1064.xml"/><Relationship Id="rId14" Type="http://schemas.openxmlformats.org/officeDocument/2006/relationships/tags" Target="../tags/tag1063.xml"/><Relationship Id="rId13" Type="http://schemas.openxmlformats.org/officeDocument/2006/relationships/tags" Target="../tags/tag1062.xml"/><Relationship Id="rId12" Type="http://schemas.openxmlformats.org/officeDocument/2006/relationships/tags" Target="../tags/tag1061.xml"/><Relationship Id="rId11" Type="http://schemas.openxmlformats.org/officeDocument/2006/relationships/tags" Target="../tags/tag1060.xml"/><Relationship Id="rId10" Type="http://schemas.openxmlformats.org/officeDocument/2006/relationships/tags" Target="../tags/tag1059.xml"/><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68.xml"/><Relationship Id="rId7" Type="http://schemas.openxmlformats.org/officeDocument/2006/relationships/image" Target="../media/image5.png"/><Relationship Id="rId6" Type="http://schemas.openxmlformats.org/officeDocument/2006/relationships/tags" Target="../tags/tag1067.xml"/><Relationship Id="rId5" Type="http://schemas.openxmlformats.org/officeDocument/2006/relationships/image" Target="../media/image4.png"/><Relationship Id="rId4" Type="http://schemas.openxmlformats.org/officeDocument/2006/relationships/tags" Target="../tags/tag1066.xml"/><Relationship Id="rId3" Type="http://schemas.openxmlformats.org/officeDocument/2006/relationships/image" Target="../media/image1.jpeg"/><Relationship Id="rId2" Type="http://schemas.openxmlformats.org/officeDocument/2006/relationships/tags" Target="../tags/tag1065.xml"/><Relationship Id="rId14" Type="http://schemas.openxmlformats.org/officeDocument/2006/relationships/tags" Target="../tags/tag1073.xml"/><Relationship Id="rId13" Type="http://schemas.openxmlformats.org/officeDocument/2006/relationships/tags" Target="../tags/tag1072.xml"/><Relationship Id="rId12" Type="http://schemas.openxmlformats.org/officeDocument/2006/relationships/tags" Target="../tags/tag1071.xml"/><Relationship Id="rId11" Type="http://schemas.openxmlformats.org/officeDocument/2006/relationships/tags" Target="../tags/tag1070.xml"/><Relationship Id="rId10" Type="http://schemas.openxmlformats.org/officeDocument/2006/relationships/tags" Target="../tags/tag1069.xml"/><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7.xml"/><Relationship Id="rId7" Type="http://schemas.openxmlformats.org/officeDocument/2006/relationships/image" Target="../media/image5.png"/><Relationship Id="rId6" Type="http://schemas.openxmlformats.org/officeDocument/2006/relationships/tags" Target="../tags/tag86.xml"/><Relationship Id="rId5" Type="http://schemas.openxmlformats.org/officeDocument/2006/relationships/image" Target="../media/image4.png"/><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77.xml"/><Relationship Id="rId7" Type="http://schemas.openxmlformats.org/officeDocument/2006/relationships/image" Target="../media/image5.png"/><Relationship Id="rId6" Type="http://schemas.openxmlformats.org/officeDocument/2006/relationships/tags" Target="../tags/tag1076.xml"/><Relationship Id="rId5" Type="http://schemas.openxmlformats.org/officeDocument/2006/relationships/image" Target="../media/image4.png"/><Relationship Id="rId4" Type="http://schemas.openxmlformats.org/officeDocument/2006/relationships/tags" Target="../tags/tag1075.xml"/><Relationship Id="rId3" Type="http://schemas.openxmlformats.org/officeDocument/2006/relationships/image" Target="../media/image1.jpeg"/><Relationship Id="rId2" Type="http://schemas.openxmlformats.org/officeDocument/2006/relationships/tags" Target="../tags/tag1074.xml"/><Relationship Id="rId13" Type="http://schemas.openxmlformats.org/officeDocument/2006/relationships/tags" Target="../tags/tag1081.xml"/><Relationship Id="rId12" Type="http://schemas.openxmlformats.org/officeDocument/2006/relationships/tags" Target="../tags/tag1080.xml"/><Relationship Id="rId11" Type="http://schemas.openxmlformats.org/officeDocument/2006/relationships/tags" Target="../tags/tag1079.xml"/><Relationship Id="rId10" Type="http://schemas.openxmlformats.org/officeDocument/2006/relationships/tags" Target="../tags/tag1078.xml"/><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1086.xml"/><Relationship Id="rId8" Type="http://schemas.openxmlformats.org/officeDocument/2006/relationships/tags" Target="../tags/tag1085.xml"/><Relationship Id="rId7" Type="http://schemas.openxmlformats.org/officeDocument/2006/relationships/image" Target="../media/image3.png"/><Relationship Id="rId6" Type="http://schemas.openxmlformats.org/officeDocument/2006/relationships/tags" Target="../tags/tag1084.xml"/><Relationship Id="rId5" Type="http://schemas.openxmlformats.org/officeDocument/2006/relationships/image" Target="../media/image2.png"/><Relationship Id="rId4" Type="http://schemas.openxmlformats.org/officeDocument/2006/relationships/tags" Target="../tags/tag1083.xml"/><Relationship Id="rId3" Type="http://schemas.openxmlformats.org/officeDocument/2006/relationships/image" Target="../media/image1.jpeg"/><Relationship Id="rId2" Type="http://schemas.openxmlformats.org/officeDocument/2006/relationships/tags" Target="../tags/tag1082.xml"/><Relationship Id="rId13" Type="http://schemas.openxmlformats.org/officeDocument/2006/relationships/tags" Target="../tags/tag1090.xml"/><Relationship Id="rId12" Type="http://schemas.openxmlformats.org/officeDocument/2006/relationships/tags" Target="../tags/tag1089.xml"/><Relationship Id="rId11" Type="http://schemas.openxmlformats.org/officeDocument/2006/relationships/tags" Target="../tags/tag1088.xml"/><Relationship Id="rId10" Type="http://schemas.openxmlformats.org/officeDocument/2006/relationships/tags" Target="../tags/tag1087.xml"/><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94.xml"/><Relationship Id="rId7" Type="http://schemas.openxmlformats.org/officeDocument/2006/relationships/image" Target="../media/image5.png"/><Relationship Id="rId6" Type="http://schemas.openxmlformats.org/officeDocument/2006/relationships/tags" Target="../tags/tag1093.xml"/><Relationship Id="rId5" Type="http://schemas.openxmlformats.org/officeDocument/2006/relationships/image" Target="../media/image4.png"/><Relationship Id="rId4" Type="http://schemas.openxmlformats.org/officeDocument/2006/relationships/tags" Target="../tags/tag1092.xml"/><Relationship Id="rId3" Type="http://schemas.openxmlformats.org/officeDocument/2006/relationships/image" Target="../media/image1.jpeg"/><Relationship Id="rId2" Type="http://schemas.openxmlformats.org/officeDocument/2006/relationships/tags" Target="../tags/tag1091.xml"/><Relationship Id="rId13" Type="http://schemas.openxmlformats.org/officeDocument/2006/relationships/tags" Target="../tags/tag1098.xml"/><Relationship Id="rId12" Type="http://schemas.openxmlformats.org/officeDocument/2006/relationships/tags" Target="../tags/tag1097.xml"/><Relationship Id="rId11" Type="http://schemas.openxmlformats.org/officeDocument/2006/relationships/tags" Target="../tags/tag1096.xml"/><Relationship Id="rId10" Type="http://schemas.openxmlformats.org/officeDocument/2006/relationships/tags" Target="../tags/tag1095.xml"/><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9" Type="http://schemas.openxmlformats.org/officeDocument/2006/relationships/tags" Target="../tags/tag1103.xml"/><Relationship Id="rId8" Type="http://schemas.openxmlformats.org/officeDocument/2006/relationships/image" Target="../media/image6.png"/><Relationship Id="rId7" Type="http://schemas.openxmlformats.org/officeDocument/2006/relationships/tags" Target="../tags/tag1102.xml"/><Relationship Id="rId6" Type="http://schemas.openxmlformats.org/officeDocument/2006/relationships/image" Target="../media/image5.png"/><Relationship Id="rId5" Type="http://schemas.openxmlformats.org/officeDocument/2006/relationships/tags" Target="../tags/tag1101.xml"/><Relationship Id="rId4" Type="http://schemas.openxmlformats.org/officeDocument/2006/relationships/tags" Target="../tags/tag1100.xml"/><Relationship Id="rId3" Type="http://schemas.openxmlformats.org/officeDocument/2006/relationships/image" Target="../media/image1.jpeg"/><Relationship Id="rId2" Type="http://schemas.openxmlformats.org/officeDocument/2006/relationships/tags" Target="../tags/tag1099.xml"/><Relationship Id="rId13" Type="http://schemas.openxmlformats.org/officeDocument/2006/relationships/tags" Target="../tags/tag1107.xml"/><Relationship Id="rId12" Type="http://schemas.openxmlformats.org/officeDocument/2006/relationships/tags" Target="../tags/tag1106.xml"/><Relationship Id="rId11" Type="http://schemas.openxmlformats.org/officeDocument/2006/relationships/tags" Target="../tags/tag1105.xml"/><Relationship Id="rId10" Type="http://schemas.openxmlformats.org/officeDocument/2006/relationships/tags" Target="../tags/tag1104.xml"/><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1113.xml"/><Relationship Id="rId8" Type="http://schemas.openxmlformats.org/officeDocument/2006/relationships/tags" Target="../tags/tag1112.xml"/><Relationship Id="rId7" Type="http://schemas.openxmlformats.org/officeDocument/2006/relationships/tags" Target="../tags/tag1111.xml"/><Relationship Id="rId6" Type="http://schemas.openxmlformats.org/officeDocument/2006/relationships/image" Target="../media/image5.png"/><Relationship Id="rId5" Type="http://schemas.openxmlformats.org/officeDocument/2006/relationships/tags" Target="../tags/tag1110.xml"/><Relationship Id="rId4" Type="http://schemas.openxmlformats.org/officeDocument/2006/relationships/tags" Target="../tags/tag1109.xml"/><Relationship Id="rId3" Type="http://schemas.openxmlformats.org/officeDocument/2006/relationships/image" Target="../media/image1.jpeg"/><Relationship Id="rId2" Type="http://schemas.openxmlformats.org/officeDocument/2006/relationships/tags" Target="../tags/tag1108.xml"/><Relationship Id="rId12" Type="http://schemas.openxmlformats.org/officeDocument/2006/relationships/tags" Target="../tags/tag1116.xml"/><Relationship Id="rId11" Type="http://schemas.openxmlformats.org/officeDocument/2006/relationships/tags" Target="../tags/tag1115.xml"/><Relationship Id="rId10" Type="http://schemas.openxmlformats.org/officeDocument/2006/relationships/tags" Target="../tags/tag1114.xml"/><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9" Type="http://schemas.openxmlformats.org/officeDocument/2006/relationships/tags" Target="../tags/tag1122.xml"/><Relationship Id="rId8" Type="http://schemas.openxmlformats.org/officeDocument/2006/relationships/tags" Target="../tags/tag1121.xml"/><Relationship Id="rId7" Type="http://schemas.openxmlformats.org/officeDocument/2006/relationships/tags" Target="../tags/tag1120.xml"/><Relationship Id="rId6" Type="http://schemas.openxmlformats.org/officeDocument/2006/relationships/image" Target="../media/image6.png"/><Relationship Id="rId5" Type="http://schemas.openxmlformats.org/officeDocument/2006/relationships/tags" Target="../tags/tag1119.xml"/><Relationship Id="rId4" Type="http://schemas.openxmlformats.org/officeDocument/2006/relationships/tags" Target="../tags/tag1118.xml"/><Relationship Id="rId3" Type="http://schemas.openxmlformats.org/officeDocument/2006/relationships/image" Target="../media/image1.jpeg"/><Relationship Id="rId2" Type="http://schemas.openxmlformats.org/officeDocument/2006/relationships/tags" Target="../tags/tag1117.xml"/><Relationship Id="rId12" Type="http://schemas.openxmlformats.org/officeDocument/2006/relationships/tags" Target="../tags/tag1125.xml"/><Relationship Id="rId11" Type="http://schemas.openxmlformats.org/officeDocument/2006/relationships/tags" Target="../tags/tag1124.xml"/><Relationship Id="rId10" Type="http://schemas.openxmlformats.org/officeDocument/2006/relationships/tags" Target="../tags/tag1123.xml"/><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1131.xml"/><Relationship Id="rId8" Type="http://schemas.openxmlformats.org/officeDocument/2006/relationships/tags" Target="../tags/tag1130.xml"/><Relationship Id="rId7" Type="http://schemas.openxmlformats.org/officeDocument/2006/relationships/tags" Target="../tags/tag1129.xml"/><Relationship Id="rId6" Type="http://schemas.openxmlformats.org/officeDocument/2006/relationships/image" Target="../media/image5.png"/><Relationship Id="rId5" Type="http://schemas.openxmlformats.org/officeDocument/2006/relationships/tags" Target="../tags/tag1128.xml"/><Relationship Id="rId4" Type="http://schemas.openxmlformats.org/officeDocument/2006/relationships/tags" Target="../tags/tag1127.xml"/><Relationship Id="rId3" Type="http://schemas.openxmlformats.org/officeDocument/2006/relationships/image" Target="../media/image1.jpeg"/><Relationship Id="rId2" Type="http://schemas.openxmlformats.org/officeDocument/2006/relationships/tags" Target="../tags/tag1126.xml"/><Relationship Id="rId12" Type="http://schemas.openxmlformats.org/officeDocument/2006/relationships/tags" Target="../tags/tag1134.xml"/><Relationship Id="rId11" Type="http://schemas.openxmlformats.org/officeDocument/2006/relationships/tags" Target="../tags/tag1133.xml"/><Relationship Id="rId10" Type="http://schemas.openxmlformats.org/officeDocument/2006/relationships/tags" Target="../tags/tag1132.xml"/><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1140.xml"/><Relationship Id="rId8" Type="http://schemas.openxmlformats.org/officeDocument/2006/relationships/tags" Target="../tags/tag1139.xml"/><Relationship Id="rId7" Type="http://schemas.openxmlformats.org/officeDocument/2006/relationships/tags" Target="../tags/tag1138.xml"/><Relationship Id="rId6" Type="http://schemas.openxmlformats.org/officeDocument/2006/relationships/image" Target="../media/image6.png"/><Relationship Id="rId5" Type="http://schemas.openxmlformats.org/officeDocument/2006/relationships/tags" Target="../tags/tag1137.xml"/><Relationship Id="rId4" Type="http://schemas.openxmlformats.org/officeDocument/2006/relationships/tags" Target="../tags/tag1136.xml"/><Relationship Id="rId3" Type="http://schemas.openxmlformats.org/officeDocument/2006/relationships/image" Target="../media/image1.jpeg"/><Relationship Id="rId2" Type="http://schemas.openxmlformats.org/officeDocument/2006/relationships/tags" Target="../tags/tag1135.xml"/><Relationship Id="rId14" Type="http://schemas.openxmlformats.org/officeDocument/2006/relationships/tags" Target="../tags/tag1145.xml"/><Relationship Id="rId13" Type="http://schemas.openxmlformats.org/officeDocument/2006/relationships/tags" Target="../tags/tag1144.xml"/><Relationship Id="rId12" Type="http://schemas.openxmlformats.org/officeDocument/2006/relationships/tags" Target="../tags/tag1143.xml"/><Relationship Id="rId11" Type="http://schemas.openxmlformats.org/officeDocument/2006/relationships/tags" Target="../tags/tag1142.xml"/><Relationship Id="rId10" Type="http://schemas.openxmlformats.org/officeDocument/2006/relationships/tags" Target="../tags/tag1141.xml"/><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9" Type="http://schemas.openxmlformats.org/officeDocument/2006/relationships/tags" Target="../tags/tag1150.xml"/><Relationship Id="rId8" Type="http://schemas.openxmlformats.org/officeDocument/2006/relationships/image" Target="../media/image6.png"/><Relationship Id="rId7" Type="http://schemas.openxmlformats.org/officeDocument/2006/relationships/tags" Target="../tags/tag1149.xml"/><Relationship Id="rId6" Type="http://schemas.openxmlformats.org/officeDocument/2006/relationships/image" Target="../media/image5.png"/><Relationship Id="rId5" Type="http://schemas.openxmlformats.org/officeDocument/2006/relationships/tags" Target="../tags/tag1148.xml"/><Relationship Id="rId4" Type="http://schemas.openxmlformats.org/officeDocument/2006/relationships/tags" Target="../tags/tag1147.xml"/><Relationship Id="rId3" Type="http://schemas.openxmlformats.org/officeDocument/2006/relationships/image" Target="../media/image1.jpeg"/><Relationship Id="rId2" Type="http://schemas.openxmlformats.org/officeDocument/2006/relationships/tags" Target="../tags/tag1146.xml"/><Relationship Id="rId13" Type="http://schemas.openxmlformats.org/officeDocument/2006/relationships/tags" Target="../tags/tag1154.xml"/><Relationship Id="rId12" Type="http://schemas.openxmlformats.org/officeDocument/2006/relationships/tags" Target="../tags/tag1153.xml"/><Relationship Id="rId11" Type="http://schemas.openxmlformats.org/officeDocument/2006/relationships/tags" Target="../tags/tag1152.xml"/><Relationship Id="rId10" Type="http://schemas.openxmlformats.org/officeDocument/2006/relationships/tags" Target="../tags/tag1151.xml"/><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image" Target="../media/image3.png"/><Relationship Id="rId6" Type="http://schemas.openxmlformats.org/officeDocument/2006/relationships/tags" Target="../tags/tag94.xml"/><Relationship Id="rId5" Type="http://schemas.openxmlformats.org/officeDocument/2006/relationships/image" Target="../media/image2.png"/><Relationship Id="rId4" Type="http://schemas.openxmlformats.org/officeDocument/2006/relationships/tags" Target="../tags/tag93.xml"/><Relationship Id="rId3" Type="http://schemas.openxmlformats.org/officeDocument/2006/relationships/image" Target="../media/image1.jpeg"/><Relationship Id="rId2" Type="http://schemas.openxmlformats.org/officeDocument/2006/relationships/tags" Target="../tags/tag92.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4.xml"/><Relationship Id="rId7" Type="http://schemas.openxmlformats.org/officeDocument/2006/relationships/image" Target="../media/image5.png"/><Relationship Id="rId6" Type="http://schemas.openxmlformats.org/officeDocument/2006/relationships/tags" Target="../tags/tag103.xml"/><Relationship Id="rId5" Type="http://schemas.openxmlformats.org/officeDocument/2006/relationships/image" Target="../media/image4.png"/><Relationship Id="rId4" Type="http://schemas.openxmlformats.org/officeDocument/2006/relationships/tags" Target="../tags/tag102.xml"/><Relationship Id="rId3" Type="http://schemas.openxmlformats.org/officeDocument/2006/relationships/image" Target="../media/image1.jpeg"/><Relationship Id="rId2" Type="http://schemas.openxmlformats.org/officeDocument/2006/relationships/tags" Target="../tags/tag101.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media/image6.png"/><Relationship Id="rId7" Type="http://schemas.openxmlformats.org/officeDocument/2006/relationships/tags" Target="../tags/tag112.xml"/><Relationship Id="rId6" Type="http://schemas.openxmlformats.org/officeDocument/2006/relationships/image" Target="../media/image5.png"/><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image" Target="../media/image1.jpeg"/><Relationship Id="rId2" Type="http://schemas.openxmlformats.org/officeDocument/2006/relationships/tags" Target="../tags/tag109.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image" Target="../media/image5.png"/><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image" Target="../media/image1.jpeg"/><Relationship Id="rId2" Type="http://schemas.openxmlformats.org/officeDocument/2006/relationships/tags" Target="../tags/tag118.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image" Target="../media/image6.png"/><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image" Target="../media/image1.jpeg"/><Relationship Id="rId2" Type="http://schemas.openxmlformats.org/officeDocument/2006/relationships/tags" Target="../tags/tag127.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image" Target="../media/image5.png"/><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image" Target="../media/image1.jpeg"/><Relationship Id="rId2" Type="http://schemas.openxmlformats.org/officeDocument/2006/relationships/tags" Target="../tags/tag136.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image" Target="../media/image6.png"/><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image" Target="../media/image1.jpeg"/><Relationship Id="rId2" Type="http://schemas.openxmlformats.org/officeDocument/2006/relationships/tags" Target="../tags/tag145.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image" Target="../media/image6.png"/><Relationship Id="rId7" Type="http://schemas.openxmlformats.org/officeDocument/2006/relationships/tags" Target="../tags/tag159.xml"/><Relationship Id="rId6" Type="http://schemas.openxmlformats.org/officeDocument/2006/relationships/image" Target="../media/image5.png"/><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1.jpeg"/><Relationship Id="rId2" Type="http://schemas.openxmlformats.org/officeDocument/2006/relationships/tags" Target="../tags/tag156.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image" Target="../media/image3.png"/><Relationship Id="rId6" Type="http://schemas.openxmlformats.org/officeDocument/2006/relationships/tags" Target="../tags/tag173.xml"/><Relationship Id="rId5" Type="http://schemas.openxmlformats.org/officeDocument/2006/relationships/image" Target="../media/image2.png"/><Relationship Id="rId4" Type="http://schemas.openxmlformats.org/officeDocument/2006/relationships/tags" Target="../tags/tag172.xml"/><Relationship Id="rId3" Type="http://schemas.openxmlformats.org/officeDocument/2006/relationships/image" Target="../media/image1.jpeg"/><Relationship Id="rId2" Type="http://schemas.openxmlformats.org/officeDocument/2006/relationships/tags" Target="../tags/tag171.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3.xml"/><Relationship Id="rId7" Type="http://schemas.openxmlformats.org/officeDocument/2006/relationships/image" Target="../media/image5.png"/><Relationship Id="rId6" Type="http://schemas.openxmlformats.org/officeDocument/2006/relationships/tags" Target="../tags/tag182.xml"/><Relationship Id="rId5" Type="http://schemas.openxmlformats.org/officeDocument/2006/relationships/image" Target="../media/image4.png"/><Relationship Id="rId4" Type="http://schemas.openxmlformats.org/officeDocument/2006/relationships/tags" Target="../tags/tag181.xml"/><Relationship Id="rId3" Type="http://schemas.openxmlformats.org/officeDocument/2006/relationships/image" Target="../media/image1.jpeg"/><Relationship Id="rId2" Type="http://schemas.openxmlformats.org/officeDocument/2006/relationships/tags" Target="../tags/tag180.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92.xml"/><Relationship Id="rId7" Type="http://schemas.openxmlformats.org/officeDocument/2006/relationships/image" Target="../media/image8.png"/><Relationship Id="rId6" Type="http://schemas.openxmlformats.org/officeDocument/2006/relationships/tags" Target="../tags/tag191.xml"/><Relationship Id="rId5" Type="http://schemas.openxmlformats.org/officeDocument/2006/relationships/image" Target="../media/image7.png"/><Relationship Id="rId4" Type="http://schemas.openxmlformats.org/officeDocument/2006/relationships/tags" Target="../tags/tag190.xml"/><Relationship Id="rId3" Type="http://schemas.openxmlformats.org/officeDocument/2006/relationships/image" Target="../media/image1.jpeg"/><Relationship Id="rId2" Type="http://schemas.openxmlformats.org/officeDocument/2006/relationships/tags" Target="../tags/tag189.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01.xml"/><Relationship Id="rId7" Type="http://schemas.openxmlformats.org/officeDocument/2006/relationships/image" Target="../media/image5.png"/><Relationship Id="rId6" Type="http://schemas.openxmlformats.org/officeDocument/2006/relationships/tags" Target="../tags/tag200.xml"/><Relationship Id="rId5" Type="http://schemas.openxmlformats.org/officeDocument/2006/relationships/image" Target="../media/image4.png"/><Relationship Id="rId4" Type="http://schemas.openxmlformats.org/officeDocument/2006/relationships/tags" Target="../tags/tag199.xml"/><Relationship Id="rId3" Type="http://schemas.openxmlformats.org/officeDocument/2006/relationships/image" Target="../media/image1.jpeg"/><Relationship Id="rId2" Type="http://schemas.openxmlformats.org/officeDocument/2006/relationships/tags" Target="../tags/tag19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11.xml"/><Relationship Id="rId7" Type="http://schemas.openxmlformats.org/officeDocument/2006/relationships/image" Target="../media/image5.png"/><Relationship Id="rId6" Type="http://schemas.openxmlformats.org/officeDocument/2006/relationships/tags" Target="../tags/tag210.xml"/><Relationship Id="rId5" Type="http://schemas.openxmlformats.org/officeDocument/2006/relationships/image" Target="../media/image4.png"/><Relationship Id="rId4" Type="http://schemas.openxmlformats.org/officeDocument/2006/relationships/tags" Target="../tags/tag209.xml"/><Relationship Id="rId3" Type="http://schemas.openxmlformats.org/officeDocument/2006/relationships/image" Target="../media/image1.jpeg"/><Relationship Id="rId2" Type="http://schemas.openxmlformats.org/officeDocument/2006/relationships/tags" Target="../tags/tag208.xml"/><Relationship Id="rId17" Type="http://schemas.openxmlformats.org/officeDocument/2006/relationships/tags" Target="../tags/tag219.xml"/><Relationship Id="rId16" Type="http://schemas.openxmlformats.org/officeDocument/2006/relationships/tags" Target="../tags/tag218.xml"/><Relationship Id="rId15" Type="http://schemas.openxmlformats.org/officeDocument/2006/relationships/tags" Target="../tags/tag217.xml"/><Relationship Id="rId14" Type="http://schemas.openxmlformats.org/officeDocument/2006/relationships/tags" Target="../tags/tag216.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image" Target="../media/image11.png"/><Relationship Id="rId6" Type="http://schemas.openxmlformats.org/officeDocument/2006/relationships/tags" Target="../tags/tag222.xml"/><Relationship Id="rId5" Type="http://schemas.openxmlformats.org/officeDocument/2006/relationships/image" Target="../media/image10.png"/><Relationship Id="rId4" Type="http://schemas.openxmlformats.org/officeDocument/2006/relationships/tags" Target="../tags/tag221.xml"/><Relationship Id="rId3" Type="http://schemas.openxmlformats.org/officeDocument/2006/relationships/image" Target="../media/image1.jpeg"/><Relationship Id="rId2" Type="http://schemas.openxmlformats.org/officeDocument/2006/relationships/tags" Target="../tags/tag220.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33.xml"/><Relationship Id="rId7" Type="http://schemas.openxmlformats.org/officeDocument/2006/relationships/image" Target="../media/image5.png"/><Relationship Id="rId6" Type="http://schemas.openxmlformats.org/officeDocument/2006/relationships/tags" Target="../tags/tag232.xml"/><Relationship Id="rId5" Type="http://schemas.openxmlformats.org/officeDocument/2006/relationships/image" Target="../media/image4.png"/><Relationship Id="rId4" Type="http://schemas.openxmlformats.org/officeDocument/2006/relationships/tags" Target="../tags/tag231.xml"/><Relationship Id="rId3" Type="http://schemas.openxmlformats.org/officeDocument/2006/relationships/image" Target="../media/image1.jpeg"/><Relationship Id="rId2" Type="http://schemas.openxmlformats.org/officeDocument/2006/relationships/tags" Target="../tags/tag230.xml"/><Relationship Id="rId15" Type="http://schemas.openxmlformats.org/officeDocument/2006/relationships/tags" Target="../tags/tag239.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43.xml"/><Relationship Id="rId7" Type="http://schemas.openxmlformats.org/officeDocument/2006/relationships/image" Target="../media/image5.png"/><Relationship Id="rId6" Type="http://schemas.openxmlformats.org/officeDocument/2006/relationships/tags" Target="../tags/tag242.xml"/><Relationship Id="rId5" Type="http://schemas.openxmlformats.org/officeDocument/2006/relationships/image" Target="../media/image4.png"/><Relationship Id="rId4" Type="http://schemas.openxmlformats.org/officeDocument/2006/relationships/tags" Target="../tags/tag241.xml"/><Relationship Id="rId3" Type="http://schemas.openxmlformats.org/officeDocument/2006/relationships/image" Target="../media/image1.jpeg"/><Relationship Id="rId2" Type="http://schemas.openxmlformats.org/officeDocument/2006/relationships/tags" Target="../tags/tag240.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1.jpeg"/><Relationship Id="rId2" Type="http://schemas.openxmlformats.org/officeDocument/2006/relationships/tags" Target="../tags/tag6.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52.xml"/><Relationship Id="rId7" Type="http://schemas.openxmlformats.org/officeDocument/2006/relationships/image" Target="../media/image5.png"/><Relationship Id="rId6" Type="http://schemas.openxmlformats.org/officeDocument/2006/relationships/tags" Target="../tags/tag251.xml"/><Relationship Id="rId5" Type="http://schemas.openxmlformats.org/officeDocument/2006/relationships/image" Target="../media/image4.png"/><Relationship Id="rId4" Type="http://schemas.openxmlformats.org/officeDocument/2006/relationships/tags" Target="../tags/tag250.xml"/><Relationship Id="rId3" Type="http://schemas.openxmlformats.org/officeDocument/2006/relationships/image" Target="../media/image1.jpeg"/><Relationship Id="rId2" Type="http://schemas.openxmlformats.org/officeDocument/2006/relationships/tags" Target="../tags/tag249.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image" Target="../media/image3.png"/><Relationship Id="rId6" Type="http://schemas.openxmlformats.org/officeDocument/2006/relationships/tags" Target="../tags/tag259.xml"/><Relationship Id="rId5" Type="http://schemas.openxmlformats.org/officeDocument/2006/relationships/image" Target="../media/image2.png"/><Relationship Id="rId4" Type="http://schemas.openxmlformats.org/officeDocument/2006/relationships/tags" Target="../tags/tag258.xml"/><Relationship Id="rId3" Type="http://schemas.openxmlformats.org/officeDocument/2006/relationships/image" Target="../media/image1.jpeg"/><Relationship Id="rId2" Type="http://schemas.openxmlformats.org/officeDocument/2006/relationships/tags" Target="../tags/tag257.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69.xml"/><Relationship Id="rId7" Type="http://schemas.openxmlformats.org/officeDocument/2006/relationships/image" Target="../media/image5.png"/><Relationship Id="rId6" Type="http://schemas.openxmlformats.org/officeDocument/2006/relationships/tags" Target="../tags/tag268.xml"/><Relationship Id="rId5" Type="http://schemas.openxmlformats.org/officeDocument/2006/relationships/image" Target="../media/image4.png"/><Relationship Id="rId4" Type="http://schemas.openxmlformats.org/officeDocument/2006/relationships/tags" Target="../tags/tag267.xml"/><Relationship Id="rId3" Type="http://schemas.openxmlformats.org/officeDocument/2006/relationships/image" Target="../media/image1.jpeg"/><Relationship Id="rId2" Type="http://schemas.openxmlformats.org/officeDocument/2006/relationships/tags" Target="../tags/tag266.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image" Target="../media/image6.png"/><Relationship Id="rId7" Type="http://schemas.openxmlformats.org/officeDocument/2006/relationships/tags" Target="../tags/tag277.xml"/><Relationship Id="rId6" Type="http://schemas.openxmlformats.org/officeDocument/2006/relationships/image" Target="../media/image5.png"/><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image" Target="../media/image1.jpeg"/><Relationship Id="rId2" Type="http://schemas.openxmlformats.org/officeDocument/2006/relationships/tags" Target="../tags/tag274.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image" Target="../media/image5.png"/><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image" Target="../media/image1.jpeg"/><Relationship Id="rId2" Type="http://schemas.openxmlformats.org/officeDocument/2006/relationships/tags" Target="../tags/tag283.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image" Target="../media/image6.png"/><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image" Target="../media/image1.jpeg"/><Relationship Id="rId2" Type="http://schemas.openxmlformats.org/officeDocument/2006/relationships/tags" Target="../tags/tag292.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image" Target="../media/image5.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image" Target="../media/image1.jpeg"/><Relationship Id="rId2" Type="http://schemas.openxmlformats.org/officeDocument/2006/relationships/tags" Target="../tags/tag301.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image" Target="../media/image6.png"/><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image" Target="../media/image1.jpeg"/><Relationship Id="rId2" Type="http://schemas.openxmlformats.org/officeDocument/2006/relationships/tags" Target="../tags/tag310.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image" Target="../media/image6.png"/><Relationship Id="rId7" Type="http://schemas.openxmlformats.org/officeDocument/2006/relationships/tags" Target="../tags/tag324.xml"/><Relationship Id="rId6" Type="http://schemas.openxmlformats.org/officeDocument/2006/relationships/image" Target="../media/image5.png"/><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image" Target="../media/image1.jpeg"/><Relationship Id="rId2" Type="http://schemas.openxmlformats.org/officeDocument/2006/relationships/tags" Target="../tags/tag321.xml"/><Relationship Id="rId13" Type="http://schemas.openxmlformats.org/officeDocument/2006/relationships/tags" Target="../tags/tag329.xml"/><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image" Target="../media/image3.png"/><Relationship Id="rId6" Type="http://schemas.openxmlformats.org/officeDocument/2006/relationships/tags" Target="../tags/tag338.xml"/><Relationship Id="rId5" Type="http://schemas.openxmlformats.org/officeDocument/2006/relationships/image" Target="../media/image2.png"/><Relationship Id="rId4" Type="http://schemas.openxmlformats.org/officeDocument/2006/relationships/tags" Target="../tags/tag337.xml"/><Relationship Id="rId3" Type="http://schemas.openxmlformats.org/officeDocument/2006/relationships/image" Target="../media/image1.jpeg"/><Relationship Id="rId2" Type="http://schemas.openxmlformats.org/officeDocument/2006/relationships/tags" Target="../tags/tag336.xml"/><Relationship Id="rId13" Type="http://schemas.openxmlformats.org/officeDocument/2006/relationships/tags" Target="../tags/tag344.xml"/><Relationship Id="rId12" Type="http://schemas.openxmlformats.org/officeDocument/2006/relationships/tags" Target="../tags/tag34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xml"/><Relationship Id="rId7" Type="http://schemas.openxmlformats.org/officeDocument/2006/relationships/image" Target="../media/image5.png"/><Relationship Id="rId6" Type="http://schemas.openxmlformats.org/officeDocument/2006/relationships/tags" Target="../tags/tag17.xml"/><Relationship Id="rId5" Type="http://schemas.openxmlformats.org/officeDocument/2006/relationships/image" Target="../media/image4.png"/><Relationship Id="rId4" Type="http://schemas.openxmlformats.org/officeDocument/2006/relationships/tags" Target="../tags/tag16.xml"/><Relationship Id="rId3" Type="http://schemas.openxmlformats.org/officeDocument/2006/relationships/image" Target="../media/image1.jpeg"/><Relationship Id="rId2" Type="http://schemas.openxmlformats.org/officeDocument/2006/relationships/tags" Target="../tags/tag15.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48.xml"/><Relationship Id="rId7" Type="http://schemas.openxmlformats.org/officeDocument/2006/relationships/image" Target="../media/image5.png"/><Relationship Id="rId6" Type="http://schemas.openxmlformats.org/officeDocument/2006/relationships/tags" Target="../tags/tag347.xml"/><Relationship Id="rId5" Type="http://schemas.openxmlformats.org/officeDocument/2006/relationships/image" Target="../media/image4.png"/><Relationship Id="rId4" Type="http://schemas.openxmlformats.org/officeDocument/2006/relationships/tags" Target="../tags/tag346.xml"/><Relationship Id="rId3" Type="http://schemas.openxmlformats.org/officeDocument/2006/relationships/image" Target="../media/image1.jpeg"/><Relationship Id="rId2" Type="http://schemas.openxmlformats.org/officeDocument/2006/relationships/tags" Target="../tags/tag345.xml"/><Relationship Id="rId14" Type="http://schemas.openxmlformats.org/officeDocument/2006/relationships/tags" Target="../tags/tag353.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357.xml"/><Relationship Id="rId7" Type="http://schemas.openxmlformats.org/officeDocument/2006/relationships/image" Target="../media/image8.png"/><Relationship Id="rId6" Type="http://schemas.openxmlformats.org/officeDocument/2006/relationships/tags" Target="../tags/tag356.xml"/><Relationship Id="rId5" Type="http://schemas.openxmlformats.org/officeDocument/2006/relationships/image" Target="../media/image7.png"/><Relationship Id="rId4" Type="http://schemas.openxmlformats.org/officeDocument/2006/relationships/tags" Target="../tags/tag355.xml"/><Relationship Id="rId3" Type="http://schemas.openxmlformats.org/officeDocument/2006/relationships/image" Target="../media/image1.jpeg"/><Relationship Id="rId2" Type="http://schemas.openxmlformats.org/officeDocument/2006/relationships/tags" Target="../tags/tag354.xml"/><Relationship Id="rId14" Type="http://schemas.openxmlformats.org/officeDocument/2006/relationships/tags" Target="../tags/tag362.xml"/><Relationship Id="rId13" Type="http://schemas.openxmlformats.org/officeDocument/2006/relationships/tags" Target="../tags/tag361.xml"/><Relationship Id="rId12" Type="http://schemas.openxmlformats.org/officeDocument/2006/relationships/tags" Target="../tags/tag360.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66.xml"/><Relationship Id="rId7" Type="http://schemas.openxmlformats.org/officeDocument/2006/relationships/image" Target="../media/image5.png"/><Relationship Id="rId6" Type="http://schemas.openxmlformats.org/officeDocument/2006/relationships/tags" Target="../tags/tag365.xml"/><Relationship Id="rId5" Type="http://schemas.openxmlformats.org/officeDocument/2006/relationships/image" Target="../media/image4.png"/><Relationship Id="rId4" Type="http://schemas.openxmlformats.org/officeDocument/2006/relationships/tags" Target="../tags/tag364.xml"/><Relationship Id="rId3" Type="http://schemas.openxmlformats.org/officeDocument/2006/relationships/image" Target="../media/image1.jpeg"/><Relationship Id="rId2" Type="http://schemas.openxmlformats.org/officeDocument/2006/relationships/tags" Target="../tags/tag363.xml"/><Relationship Id="rId15" Type="http://schemas.openxmlformats.org/officeDocument/2006/relationships/tags" Target="../tags/tag372.xml"/><Relationship Id="rId14" Type="http://schemas.openxmlformats.org/officeDocument/2006/relationships/tags" Target="../tags/tag371.xml"/><Relationship Id="rId13" Type="http://schemas.openxmlformats.org/officeDocument/2006/relationships/tags" Target="../tags/tag370.xml"/><Relationship Id="rId12" Type="http://schemas.openxmlformats.org/officeDocument/2006/relationships/tags" Target="../tags/tag369.xml"/><Relationship Id="rId11" Type="http://schemas.openxmlformats.org/officeDocument/2006/relationships/tags" Target="../tags/tag368.xml"/><Relationship Id="rId10" Type="http://schemas.openxmlformats.org/officeDocument/2006/relationships/tags" Target="../tags/tag367.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76.xml"/><Relationship Id="rId7" Type="http://schemas.openxmlformats.org/officeDocument/2006/relationships/image" Target="../media/image5.png"/><Relationship Id="rId6" Type="http://schemas.openxmlformats.org/officeDocument/2006/relationships/tags" Target="../tags/tag375.xml"/><Relationship Id="rId5" Type="http://schemas.openxmlformats.org/officeDocument/2006/relationships/image" Target="../media/image4.png"/><Relationship Id="rId4" Type="http://schemas.openxmlformats.org/officeDocument/2006/relationships/tags" Target="../tags/tag374.xml"/><Relationship Id="rId3" Type="http://schemas.openxmlformats.org/officeDocument/2006/relationships/image" Target="../media/image1.jpeg"/><Relationship Id="rId2" Type="http://schemas.openxmlformats.org/officeDocument/2006/relationships/tags" Target="../tags/tag373.xml"/><Relationship Id="rId17" Type="http://schemas.openxmlformats.org/officeDocument/2006/relationships/tags" Target="../tags/tag384.xml"/><Relationship Id="rId16" Type="http://schemas.openxmlformats.org/officeDocument/2006/relationships/tags" Target="../tags/tag383.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image" Target="../media/image11.png"/><Relationship Id="rId6" Type="http://schemas.openxmlformats.org/officeDocument/2006/relationships/tags" Target="../tags/tag387.xml"/><Relationship Id="rId5" Type="http://schemas.openxmlformats.org/officeDocument/2006/relationships/image" Target="../media/image10.png"/><Relationship Id="rId4" Type="http://schemas.openxmlformats.org/officeDocument/2006/relationships/tags" Target="../tags/tag386.xml"/><Relationship Id="rId3" Type="http://schemas.openxmlformats.org/officeDocument/2006/relationships/image" Target="../media/image1.jpeg"/><Relationship Id="rId2" Type="http://schemas.openxmlformats.org/officeDocument/2006/relationships/tags" Target="../tags/tag385.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98.xml"/><Relationship Id="rId7" Type="http://schemas.openxmlformats.org/officeDocument/2006/relationships/image" Target="../media/image5.png"/><Relationship Id="rId6" Type="http://schemas.openxmlformats.org/officeDocument/2006/relationships/tags" Target="../tags/tag397.xml"/><Relationship Id="rId5" Type="http://schemas.openxmlformats.org/officeDocument/2006/relationships/image" Target="../media/image4.png"/><Relationship Id="rId4" Type="http://schemas.openxmlformats.org/officeDocument/2006/relationships/tags" Target="../tags/tag396.xml"/><Relationship Id="rId3" Type="http://schemas.openxmlformats.org/officeDocument/2006/relationships/image" Target="../media/image1.jpeg"/><Relationship Id="rId2" Type="http://schemas.openxmlformats.org/officeDocument/2006/relationships/tags" Target="../tags/tag395.xml"/><Relationship Id="rId15" Type="http://schemas.openxmlformats.org/officeDocument/2006/relationships/tags" Target="../tags/tag404.xml"/><Relationship Id="rId14" Type="http://schemas.openxmlformats.org/officeDocument/2006/relationships/tags" Target="../tags/tag403.xml"/><Relationship Id="rId13" Type="http://schemas.openxmlformats.org/officeDocument/2006/relationships/tags" Target="../tags/tag40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08.xml"/><Relationship Id="rId7" Type="http://schemas.openxmlformats.org/officeDocument/2006/relationships/image" Target="../media/image5.png"/><Relationship Id="rId6" Type="http://schemas.openxmlformats.org/officeDocument/2006/relationships/tags" Target="../tags/tag407.xml"/><Relationship Id="rId5" Type="http://schemas.openxmlformats.org/officeDocument/2006/relationships/image" Target="../media/image4.png"/><Relationship Id="rId4" Type="http://schemas.openxmlformats.org/officeDocument/2006/relationships/tags" Target="../tags/tag406.xml"/><Relationship Id="rId3" Type="http://schemas.openxmlformats.org/officeDocument/2006/relationships/image" Target="../media/image1.jpeg"/><Relationship Id="rId2" Type="http://schemas.openxmlformats.org/officeDocument/2006/relationships/tags" Target="../tags/tag405.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17.xml"/><Relationship Id="rId7" Type="http://schemas.openxmlformats.org/officeDocument/2006/relationships/image" Target="../media/image5.png"/><Relationship Id="rId6" Type="http://schemas.openxmlformats.org/officeDocument/2006/relationships/tags" Target="../tags/tag416.xml"/><Relationship Id="rId5" Type="http://schemas.openxmlformats.org/officeDocument/2006/relationships/image" Target="../media/image4.png"/><Relationship Id="rId4" Type="http://schemas.openxmlformats.org/officeDocument/2006/relationships/tags" Target="../tags/tag415.xml"/><Relationship Id="rId3" Type="http://schemas.openxmlformats.org/officeDocument/2006/relationships/image" Target="../media/image1.jpeg"/><Relationship Id="rId2" Type="http://schemas.openxmlformats.org/officeDocument/2006/relationships/tags" Target="../tags/tag414.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image" Target="../media/image3.png"/><Relationship Id="rId6" Type="http://schemas.openxmlformats.org/officeDocument/2006/relationships/tags" Target="../tags/tag424.xml"/><Relationship Id="rId5" Type="http://schemas.openxmlformats.org/officeDocument/2006/relationships/image" Target="../media/image2.png"/><Relationship Id="rId4" Type="http://schemas.openxmlformats.org/officeDocument/2006/relationships/tags" Target="../tags/tag423.xml"/><Relationship Id="rId3" Type="http://schemas.openxmlformats.org/officeDocument/2006/relationships/image" Target="../media/image1.jpeg"/><Relationship Id="rId2" Type="http://schemas.openxmlformats.org/officeDocument/2006/relationships/tags" Target="../tags/tag422.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27.xml"/><Relationship Id="rId7" Type="http://schemas.openxmlformats.org/officeDocument/2006/relationships/image" Target="../media/image8.png"/><Relationship Id="rId6" Type="http://schemas.openxmlformats.org/officeDocument/2006/relationships/tags" Target="../tags/tag26.xml"/><Relationship Id="rId5" Type="http://schemas.openxmlformats.org/officeDocument/2006/relationships/image" Target="../media/image7.png"/><Relationship Id="rId4" Type="http://schemas.openxmlformats.org/officeDocument/2006/relationships/tags" Target="../tags/tag25.xml"/><Relationship Id="rId3" Type="http://schemas.openxmlformats.org/officeDocument/2006/relationships/image" Target="../media/image1.jpeg"/><Relationship Id="rId2" Type="http://schemas.openxmlformats.org/officeDocument/2006/relationships/tags" Target="../tags/tag24.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34.xml"/><Relationship Id="rId7" Type="http://schemas.openxmlformats.org/officeDocument/2006/relationships/image" Target="../media/image5.png"/><Relationship Id="rId6" Type="http://schemas.openxmlformats.org/officeDocument/2006/relationships/tags" Target="../tags/tag433.xml"/><Relationship Id="rId5" Type="http://schemas.openxmlformats.org/officeDocument/2006/relationships/image" Target="../media/image4.png"/><Relationship Id="rId4" Type="http://schemas.openxmlformats.org/officeDocument/2006/relationships/tags" Target="../tags/tag432.xml"/><Relationship Id="rId3" Type="http://schemas.openxmlformats.org/officeDocument/2006/relationships/image" Target="../media/image1.jpeg"/><Relationship Id="rId2" Type="http://schemas.openxmlformats.org/officeDocument/2006/relationships/tags" Target="../tags/tag431.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image" Target="../media/image6.png"/><Relationship Id="rId7" Type="http://schemas.openxmlformats.org/officeDocument/2006/relationships/tags" Target="../tags/tag442.xml"/><Relationship Id="rId6" Type="http://schemas.openxmlformats.org/officeDocument/2006/relationships/image" Target="../media/image5.png"/><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image" Target="../media/image1.jpeg"/><Relationship Id="rId2" Type="http://schemas.openxmlformats.org/officeDocument/2006/relationships/tags" Target="../tags/tag439.xml"/><Relationship Id="rId13" Type="http://schemas.openxmlformats.org/officeDocument/2006/relationships/tags" Target="../tags/tag447.xml"/><Relationship Id="rId12" Type="http://schemas.openxmlformats.org/officeDocument/2006/relationships/tags" Target="../tags/tag446.xml"/><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image" Target="../media/image5.png"/><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image" Target="../media/image1.jpeg"/><Relationship Id="rId2" Type="http://schemas.openxmlformats.org/officeDocument/2006/relationships/tags" Target="../tags/tag448.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image" Target="../media/image6.png"/><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image" Target="../media/image1.jpeg"/><Relationship Id="rId2" Type="http://schemas.openxmlformats.org/officeDocument/2006/relationships/tags" Target="../tags/tag457.xml"/><Relationship Id="rId12" Type="http://schemas.openxmlformats.org/officeDocument/2006/relationships/tags" Target="../tags/tag465.xml"/><Relationship Id="rId11" Type="http://schemas.openxmlformats.org/officeDocument/2006/relationships/tags" Target="../tags/tag464.xml"/><Relationship Id="rId10" Type="http://schemas.openxmlformats.org/officeDocument/2006/relationships/tags" Target="../tags/tag463.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image" Target="../media/image5.png"/><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image" Target="../media/image1.jpeg"/><Relationship Id="rId2" Type="http://schemas.openxmlformats.org/officeDocument/2006/relationships/tags" Target="../tags/tag466.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480.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image" Target="../media/image6.png"/><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image" Target="../media/image1.jpeg"/><Relationship Id="rId2" Type="http://schemas.openxmlformats.org/officeDocument/2006/relationships/tags" Target="../tags/tag475.xml"/><Relationship Id="rId14" Type="http://schemas.openxmlformats.org/officeDocument/2006/relationships/tags" Target="../tags/tag485.xml"/><Relationship Id="rId13" Type="http://schemas.openxmlformats.org/officeDocument/2006/relationships/tags" Target="../tags/tag484.xml"/><Relationship Id="rId12" Type="http://schemas.openxmlformats.org/officeDocument/2006/relationships/tags" Target="../tags/tag483.xml"/><Relationship Id="rId11" Type="http://schemas.openxmlformats.org/officeDocument/2006/relationships/tags" Target="../tags/tag482.xml"/><Relationship Id="rId10" Type="http://schemas.openxmlformats.org/officeDocument/2006/relationships/tags" Target="../tags/tag481.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image" Target="../media/image6.png"/><Relationship Id="rId7" Type="http://schemas.openxmlformats.org/officeDocument/2006/relationships/tags" Target="../tags/tag489.xml"/><Relationship Id="rId6" Type="http://schemas.openxmlformats.org/officeDocument/2006/relationships/image" Target="../media/image5.png"/><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image" Target="../media/image1.jpeg"/><Relationship Id="rId2" Type="http://schemas.openxmlformats.org/officeDocument/2006/relationships/tags" Target="../tags/tag486.xml"/><Relationship Id="rId13" Type="http://schemas.openxmlformats.org/officeDocument/2006/relationships/tags" Target="../tags/tag494.xml"/><Relationship Id="rId12" Type="http://schemas.openxmlformats.org/officeDocument/2006/relationships/tags" Target="../tags/tag493.xml"/><Relationship Id="rId11" Type="http://schemas.openxmlformats.org/officeDocument/2006/relationships/tags" Target="../tags/tag492.xml"/><Relationship Id="rId10" Type="http://schemas.openxmlformats.org/officeDocument/2006/relationships/tags" Target="../tags/tag491.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image" Target="../media/image3.png"/><Relationship Id="rId6" Type="http://schemas.openxmlformats.org/officeDocument/2006/relationships/tags" Target="../tags/tag503.xml"/><Relationship Id="rId5" Type="http://schemas.openxmlformats.org/officeDocument/2006/relationships/image" Target="../media/image2.png"/><Relationship Id="rId4" Type="http://schemas.openxmlformats.org/officeDocument/2006/relationships/tags" Target="../tags/tag502.xml"/><Relationship Id="rId3" Type="http://schemas.openxmlformats.org/officeDocument/2006/relationships/image" Target="../media/image1.jpeg"/><Relationship Id="rId2" Type="http://schemas.openxmlformats.org/officeDocument/2006/relationships/tags" Target="../tags/tag501.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13.xml"/><Relationship Id="rId7" Type="http://schemas.openxmlformats.org/officeDocument/2006/relationships/image" Target="../media/image5.png"/><Relationship Id="rId6" Type="http://schemas.openxmlformats.org/officeDocument/2006/relationships/tags" Target="../tags/tag512.xml"/><Relationship Id="rId5" Type="http://schemas.openxmlformats.org/officeDocument/2006/relationships/image" Target="../media/image4.png"/><Relationship Id="rId4" Type="http://schemas.openxmlformats.org/officeDocument/2006/relationships/tags" Target="../tags/tag511.xml"/><Relationship Id="rId3" Type="http://schemas.openxmlformats.org/officeDocument/2006/relationships/image" Target="../media/image1.jpeg"/><Relationship Id="rId2" Type="http://schemas.openxmlformats.org/officeDocument/2006/relationships/tags" Target="../tags/tag510.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522.xml"/><Relationship Id="rId7" Type="http://schemas.openxmlformats.org/officeDocument/2006/relationships/image" Target="../media/image8.png"/><Relationship Id="rId6" Type="http://schemas.openxmlformats.org/officeDocument/2006/relationships/tags" Target="../tags/tag521.xml"/><Relationship Id="rId5" Type="http://schemas.openxmlformats.org/officeDocument/2006/relationships/image" Target="../media/image7.png"/><Relationship Id="rId4" Type="http://schemas.openxmlformats.org/officeDocument/2006/relationships/tags" Target="../tags/tag520.xml"/><Relationship Id="rId3" Type="http://schemas.openxmlformats.org/officeDocument/2006/relationships/image" Target="../media/image1.jpeg"/><Relationship Id="rId2" Type="http://schemas.openxmlformats.org/officeDocument/2006/relationships/tags" Target="../tags/tag519.xml"/><Relationship Id="rId14" Type="http://schemas.openxmlformats.org/officeDocument/2006/relationships/tags" Target="../tags/tag527.xml"/><Relationship Id="rId13" Type="http://schemas.openxmlformats.org/officeDocument/2006/relationships/tags" Target="../tags/tag526.xml"/><Relationship Id="rId12" Type="http://schemas.openxmlformats.org/officeDocument/2006/relationships/tags" Target="../tags/tag525.xml"/><Relationship Id="rId11" Type="http://schemas.openxmlformats.org/officeDocument/2006/relationships/tags" Target="../tags/tag524.xml"/><Relationship Id="rId10" Type="http://schemas.openxmlformats.org/officeDocument/2006/relationships/tags" Target="../tags/tag523.xml"/><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6.xml"/><Relationship Id="rId7" Type="http://schemas.openxmlformats.org/officeDocument/2006/relationships/image" Target="../media/image5.png"/><Relationship Id="rId6" Type="http://schemas.openxmlformats.org/officeDocument/2006/relationships/tags" Target="../tags/tag35.xml"/><Relationship Id="rId5" Type="http://schemas.openxmlformats.org/officeDocument/2006/relationships/image" Target="../media/image4.png"/><Relationship Id="rId4" Type="http://schemas.openxmlformats.org/officeDocument/2006/relationships/tags" Target="../tags/tag34.xml"/><Relationship Id="rId3" Type="http://schemas.openxmlformats.org/officeDocument/2006/relationships/image" Target="../media/image1.jpeg"/><Relationship Id="rId2" Type="http://schemas.openxmlformats.org/officeDocument/2006/relationships/tags" Target="../tags/tag3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31.xml"/><Relationship Id="rId7" Type="http://schemas.openxmlformats.org/officeDocument/2006/relationships/image" Target="../media/image5.png"/><Relationship Id="rId6" Type="http://schemas.openxmlformats.org/officeDocument/2006/relationships/tags" Target="../tags/tag530.xml"/><Relationship Id="rId5" Type="http://schemas.openxmlformats.org/officeDocument/2006/relationships/image" Target="../media/image4.png"/><Relationship Id="rId4" Type="http://schemas.openxmlformats.org/officeDocument/2006/relationships/tags" Target="../tags/tag529.xml"/><Relationship Id="rId3" Type="http://schemas.openxmlformats.org/officeDocument/2006/relationships/image" Target="../media/image1.jpeg"/><Relationship Id="rId2" Type="http://schemas.openxmlformats.org/officeDocument/2006/relationships/tags" Target="../tags/tag528.xml"/><Relationship Id="rId15" Type="http://schemas.openxmlformats.org/officeDocument/2006/relationships/tags" Target="../tags/tag537.xml"/><Relationship Id="rId14" Type="http://schemas.openxmlformats.org/officeDocument/2006/relationships/tags" Target="../tags/tag536.xml"/><Relationship Id="rId13" Type="http://schemas.openxmlformats.org/officeDocument/2006/relationships/tags" Target="../tags/tag535.xml"/><Relationship Id="rId12" Type="http://schemas.openxmlformats.org/officeDocument/2006/relationships/tags" Target="../tags/tag534.xml"/><Relationship Id="rId11" Type="http://schemas.openxmlformats.org/officeDocument/2006/relationships/tags" Target="../tags/tag533.xml"/><Relationship Id="rId10" Type="http://schemas.openxmlformats.org/officeDocument/2006/relationships/tags" Target="../tags/tag532.xml"/><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41.xml"/><Relationship Id="rId7" Type="http://schemas.openxmlformats.org/officeDocument/2006/relationships/image" Target="../media/image5.png"/><Relationship Id="rId6" Type="http://schemas.openxmlformats.org/officeDocument/2006/relationships/tags" Target="../tags/tag540.xml"/><Relationship Id="rId5" Type="http://schemas.openxmlformats.org/officeDocument/2006/relationships/image" Target="../media/image4.png"/><Relationship Id="rId4" Type="http://schemas.openxmlformats.org/officeDocument/2006/relationships/tags" Target="../tags/tag539.xml"/><Relationship Id="rId3" Type="http://schemas.openxmlformats.org/officeDocument/2006/relationships/image" Target="../media/image1.jpeg"/><Relationship Id="rId2" Type="http://schemas.openxmlformats.org/officeDocument/2006/relationships/tags" Target="../tags/tag538.xml"/><Relationship Id="rId17" Type="http://schemas.openxmlformats.org/officeDocument/2006/relationships/tags" Target="../tags/tag549.xml"/><Relationship Id="rId16" Type="http://schemas.openxmlformats.org/officeDocument/2006/relationships/tags" Target="../tags/tag548.xml"/><Relationship Id="rId15" Type="http://schemas.openxmlformats.org/officeDocument/2006/relationships/tags" Target="../tags/tag547.xml"/><Relationship Id="rId14" Type="http://schemas.openxmlformats.org/officeDocument/2006/relationships/tags" Target="../tags/tag546.xml"/><Relationship Id="rId13" Type="http://schemas.openxmlformats.org/officeDocument/2006/relationships/tags" Target="../tags/tag545.xml"/><Relationship Id="rId12" Type="http://schemas.openxmlformats.org/officeDocument/2006/relationships/tags" Target="../tags/tag544.xml"/><Relationship Id="rId11" Type="http://schemas.openxmlformats.org/officeDocument/2006/relationships/tags" Target="../tags/tag543.xml"/><Relationship Id="rId10" Type="http://schemas.openxmlformats.org/officeDocument/2006/relationships/tags" Target="../tags/tag542.xml"/><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image" Target="../media/image11.png"/><Relationship Id="rId6" Type="http://schemas.openxmlformats.org/officeDocument/2006/relationships/tags" Target="../tags/tag552.xml"/><Relationship Id="rId5" Type="http://schemas.openxmlformats.org/officeDocument/2006/relationships/image" Target="../media/image10.png"/><Relationship Id="rId4" Type="http://schemas.openxmlformats.org/officeDocument/2006/relationships/tags" Target="../tags/tag551.xml"/><Relationship Id="rId3" Type="http://schemas.openxmlformats.org/officeDocument/2006/relationships/image" Target="../media/image1.jpeg"/><Relationship Id="rId2" Type="http://schemas.openxmlformats.org/officeDocument/2006/relationships/tags" Target="../tags/tag550.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tags" Target="../tags/tag557.xml"/><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63.xml"/><Relationship Id="rId7" Type="http://schemas.openxmlformats.org/officeDocument/2006/relationships/image" Target="../media/image5.png"/><Relationship Id="rId6" Type="http://schemas.openxmlformats.org/officeDocument/2006/relationships/tags" Target="../tags/tag562.xml"/><Relationship Id="rId5" Type="http://schemas.openxmlformats.org/officeDocument/2006/relationships/image" Target="../media/image4.png"/><Relationship Id="rId4" Type="http://schemas.openxmlformats.org/officeDocument/2006/relationships/tags" Target="../tags/tag561.xml"/><Relationship Id="rId3" Type="http://schemas.openxmlformats.org/officeDocument/2006/relationships/image" Target="../media/image1.jpeg"/><Relationship Id="rId2" Type="http://schemas.openxmlformats.org/officeDocument/2006/relationships/tags" Target="../tags/tag560.xml"/><Relationship Id="rId15" Type="http://schemas.openxmlformats.org/officeDocument/2006/relationships/tags" Target="../tags/tag569.xml"/><Relationship Id="rId14" Type="http://schemas.openxmlformats.org/officeDocument/2006/relationships/tags" Target="../tags/tag56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73.xml"/><Relationship Id="rId7" Type="http://schemas.openxmlformats.org/officeDocument/2006/relationships/image" Target="../media/image5.png"/><Relationship Id="rId6" Type="http://schemas.openxmlformats.org/officeDocument/2006/relationships/tags" Target="../tags/tag572.xml"/><Relationship Id="rId5" Type="http://schemas.openxmlformats.org/officeDocument/2006/relationships/image" Target="../media/image4.png"/><Relationship Id="rId4" Type="http://schemas.openxmlformats.org/officeDocument/2006/relationships/tags" Target="../tags/tag571.xml"/><Relationship Id="rId3" Type="http://schemas.openxmlformats.org/officeDocument/2006/relationships/image" Target="../media/image1.jpeg"/><Relationship Id="rId2" Type="http://schemas.openxmlformats.org/officeDocument/2006/relationships/tags" Target="../tags/tag570.xml"/><Relationship Id="rId14" Type="http://schemas.openxmlformats.org/officeDocument/2006/relationships/tags" Target="../tags/tag578.xml"/><Relationship Id="rId13" Type="http://schemas.openxmlformats.org/officeDocument/2006/relationships/tags" Target="../tags/tag577.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82.xml"/><Relationship Id="rId7" Type="http://schemas.openxmlformats.org/officeDocument/2006/relationships/image" Target="../media/image5.png"/><Relationship Id="rId6" Type="http://schemas.openxmlformats.org/officeDocument/2006/relationships/tags" Target="../tags/tag581.xml"/><Relationship Id="rId5" Type="http://schemas.openxmlformats.org/officeDocument/2006/relationships/image" Target="../media/image4.png"/><Relationship Id="rId4" Type="http://schemas.openxmlformats.org/officeDocument/2006/relationships/tags" Target="../tags/tag580.xml"/><Relationship Id="rId3" Type="http://schemas.openxmlformats.org/officeDocument/2006/relationships/image" Target="../media/image1.jpeg"/><Relationship Id="rId2" Type="http://schemas.openxmlformats.org/officeDocument/2006/relationships/tags" Target="../tags/tag579.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tags" Target="../tags/tag590.xml"/><Relationship Id="rId7" Type="http://schemas.openxmlformats.org/officeDocument/2006/relationships/image" Target="../media/image3.png"/><Relationship Id="rId6" Type="http://schemas.openxmlformats.org/officeDocument/2006/relationships/tags" Target="../tags/tag589.xml"/><Relationship Id="rId5" Type="http://schemas.openxmlformats.org/officeDocument/2006/relationships/image" Target="../media/image2.png"/><Relationship Id="rId4" Type="http://schemas.openxmlformats.org/officeDocument/2006/relationships/tags" Target="../tags/tag588.xml"/><Relationship Id="rId3" Type="http://schemas.openxmlformats.org/officeDocument/2006/relationships/image" Target="../media/image1.jpeg"/><Relationship Id="rId2" Type="http://schemas.openxmlformats.org/officeDocument/2006/relationships/tags" Target="../tags/tag587.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99.xml"/><Relationship Id="rId7" Type="http://schemas.openxmlformats.org/officeDocument/2006/relationships/image" Target="../media/image5.png"/><Relationship Id="rId6" Type="http://schemas.openxmlformats.org/officeDocument/2006/relationships/tags" Target="../tags/tag598.xml"/><Relationship Id="rId5" Type="http://schemas.openxmlformats.org/officeDocument/2006/relationships/image" Target="../media/image4.png"/><Relationship Id="rId4" Type="http://schemas.openxmlformats.org/officeDocument/2006/relationships/tags" Target="../tags/tag597.xml"/><Relationship Id="rId3" Type="http://schemas.openxmlformats.org/officeDocument/2006/relationships/image" Target="../media/image1.jpeg"/><Relationship Id="rId2" Type="http://schemas.openxmlformats.org/officeDocument/2006/relationships/tags" Target="../tags/tag596.xml"/><Relationship Id="rId13" Type="http://schemas.openxmlformats.org/officeDocument/2006/relationships/tags" Target="../tags/tag603.xml"/><Relationship Id="rId12" Type="http://schemas.openxmlformats.org/officeDocument/2006/relationships/tags" Target="../tags/tag602.xml"/><Relationship Id="rId11" Type="http://schemas.openxmlformats.org/officeDocument/2006/relationships/tags" Target="../tags/tag601.xml"/><Relationship Id="rId10" Type="http://schemas.openxmlformats.org/officeDocument/2006/relationships/tags" Target="../tags/tag600.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08.xml"/><Relationship Id="rId8" Type="http://schemas.openxmlformats.org/officeDocument/2006/relationships/image" Target="../media/image6.png"/><Relationship Id="rId7" Type="http://schemas.openxmlformats.org/officeDocument/2006/relationships/tags" Target="../tags/tag607.xml"/><Relationship Id="rId6" Type="http://schemas.openxmlformats.org/officeDocument/2006/relationships/image" Target="../media/image5.png"/><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image" Target="../media/image1.jpeg"/><Relationship Id="rId2" Type="http://schemas.openxmlformats.org/officeDocument/2006/relationships/tags" Target="../tags/tag604.xml"/><Relationship Id="rId13" Type="http://schemas.openxmlformats.org/officeDocument/2006/relationships/tags" Target="../tags/tag612.xml"/><Relationship Id="rId12" Type="http://schemas.openxmlformats.org/officeDocument/2006/relationships/tags" Target="../tags/tag611.xml"/><Relationship Id="rId11" Type="http://schemas.openxmlformats.org/officeDocument/2006/relationships/tags" Target="../tags/tag610.xml"/><Relationship Id="rId10" Type="http://schemas.openxmlformats.org/officeDocument/2006/relationships/tags" Target="../tags/tag60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6.xml"/><Relationship Id="rId7" Type="http://schemas.openxmlformats.org/officeDocument/2006/relationships/image" Target="../media/image5.png"/><Relationship Id="rId6" Type="http://schemas.openxmlformats.org/officeDocument/2006/relationships/tags" Target="../tags/tag45.xml"/><Relationship Id="rId5" Type="http://schemas.openxmlformats.org/officeDocument/2006/relationships/image" Target="../media/image4.png"/><Relationship Id="rId4" Type="http://schemas.openxmlformats.org/officeDocument/2006/relationships/tags" Target="../tags/tag44.xml"/><Relationship Id="rId3" Type="http://schemas.openxmlformats.org/officeDocument/2006/relationships/image" Target="../media/image1.jpeg"/><Relationship Id="rId2" Type="http://schemas.openxmlformats.org/officeDocument/2006/relationships/tags" Target="../tags/tag43.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image" Target="../media/image5.png"/><Relationship Id="rId5" Type="http://schemas.openxmlformats.org/officeDocument/2006/relationships/tags" Target="../tags/tag615.xml"/><Relationship Id="rId4" Type="http://schemas.openxmlformats.org/officeDocument/2006/relationships/tags" Target="../tags/tag614.xml"/><Relationship Id="rId3" Type="http://schemas.openxmlformats.org/officeDocument/2006/relationships/image" Target="../media/image1.jpeg"/><Relationship Id="rId2" Type="http://schemas.openxmlformats.org/officeDocument/2006/relationships/tags" Target="../tags/tag613.xml"/><Relationship Id="rId12" Type="http://schemas.openxmlformats.org/officeDocument/2006/relationships/tags" Target="../tags/tag621.xml"/><Relationship Id="rId11" Type="http://schemas.openxmlformats.org/officeDocument/2006/relationships/tags" Target="../tags/tag620.xml"/><Relationship Id="rId10" Type="http://schemas.openxmlformats.org/officeDocument/2006/relationships/tags" Target="../tags/tag619.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image" Target="../media/image6.png"/><Relationship Id="rId5" Type="http://schemas.openxmlformats.org/officeDocument/2006/relationships/tags" Target="../tags/tag624.xml"/><Relationship Id="rId4" Type="http://schemas.openxmlformats.org/officeDocument/2006/relationships/tags" Target="../tags/tag623.xml"/><Relationship Id="rId3" Type="http://schemas.openxmlformats.org/officeDocument/2006/relationships/image" Target="../media/image1.jpeg"/><Relationship Id="rId2" Type="http://schemas.openxmlformats.org/officeDocument/2006/relationships/tags" Target="../tags/tag622.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image" Target="../media/image5.png"/><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image" Target="../media/image1.jpeg"/><Relationship Id="rId2" Type="http://schemas.openxmlformats.org/officeDocument/2006/relationships/tags" Target="../tags/tag631.xml"/><Relationship Id="rId12" Type="http://schemas.openxmlformats.org/officeDocument/2006/relationships/tags" Target="../tags/tag639.xml"/><Relationship Id="rId11" Type="http://schemas.openxmlformats.org/officeDocument/2006/relationships/tags" Target="../tags/tag638.xml"/><Relationship Id="rId10" Type="http://schemas.openxmlformats.org/officeDocument/2006/relationships/tags" Target="../tags/tag637.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image" Target="../media/image6.png"/><Relationship Id="rId5" Type="http://schemas.openxmlformats.org/officeDocument/2006/relationships/tags" Target="../tags/tag642.xml"/><Relationship Id="rId4" Type="http://schemas.openxmlformats.org/officeDocument/2006/relationships/tags" Target="../tags/tag641.xml"/><Relationship Id="rId3" Type="http://schemas.openxmlformats.org/officeDocument/2006/relationships/image" Target="../media/image1.jpeg"/><Relationship Id="rId2" Type="http://schemas.openxmlformats.org/officeDocument/2006/relationships/tags" Target="../tags/tag640.xml"/><Relationship Id="rId14" Type="http://schemas.openxmlformats.org/officeDocument/2006/relationships/tags" Target="../tags/tag650.xml"/><Relationship Id="rId13" Type="http://schemas.openxmlformats.org/officeDocument/2006/relationships/tags" Target="../tags/tag649.xml"/><Relationship Id="rId12" Type="http://schemas.openxmlformats.org/officeDocument/2006/relationships/tags" Target="../tags/tag648.xml"/><Relationship Id="rId11" Type="http://schemas.openxmlformats.org/officeDocument/2006/relationships/tags" Target="../tags/tag647.xml"/><Relationship Id="rId10" Type="http://schemas.openxmlformats.org/officeDocument/2006/relationships/tags" Target="../tags/tag646.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image" Target="../media/image6.png"/><Relationship Id="rId7" Type="http://schemas.openxmlformats.org/officeDocument/2006/relationships/tags" Target="../tags/tag654.xml"/><Relationship Id="rId6" Type="http://schemas.openxmlformats.org/officeDocument/2006/relationships/image" Target="../media/image5.png"/><Relationship Id="rId5" Type="http://schemas.openxmlformats.org/officeDocument/2006/relationships/tags" Target="../tags/tag653.xml"/><Relationship Id="rId4" Type="http://schemas.openxmlformats.org/officeDocument/2006/relationships/tags" Target="../tags/tag652.xml"/><Relationship Id="rId3" Type="http://schemas.openxmlformats.org/officeDocument/2006/relationships/image" Target="../media/image1.jpeg"/><Relationship Id="rId2" Type="http://schemas.openxmlformats.org/officeDocument/2006/relationships/tags" Target="../tags/tag651.xml"/><Relationship Id="rId13" Type="http://schemas.openxmlformats.org/officeDocument/2006/relationships/tags" Target="../tags/tag659.xml"/><Relationship Id="rId12" Type="http://schemas.openxmlformats.org/officeDocument/2006/relationships/tags" Target="../tags/tag658.xml"/><Relationship Id="rId11" Type="http://schemas.openxmlformats.org/officeDocument/2006/relationships/tags" Target="../tags/tag657.xml"/><Relationship Id="rId10" Type="http://schemas.openxmlformats.org/officeDocument/2006/relationships/tags" Target="../tags/tag656.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70.xml"/><Relationship Id="rId8" Type="http://schemas.openxmlformats.org/officeDocument/2006/relationships/tags" Target="../tags/tag669.xml"/><Relationship Id="rId7" Type="http://schemas.openxmlformats.org/officeDocument/2006/relationships/image" Target="../media/image3.png"/><Relationship Id="rId6" Type="http://schemas.openxmlformats.org/officeDocument/2006/relationships/tags" Target="../tags/tag668.xml"/><Relationship Id="rId5" Type="http://schemas.openxmlformats.org/officeDocument/2006/relationships/image" Target="../media/image2.png"/><Relationship Id="rId4" Type="http://schemas.openxmlformats.org/officeDocument/2006/relationships/tags" Target="../tags/tag667.xml"/><Relationship Id="rId3" Type="http://schemas.openxmlformats.org/officeDocument/2006/relationships/image" Target="../media/image1.jpeg"/><Relationship Id="rId2" Type="http://schemas.openxmlformats.org/officeDocument/2006/relationships/tags" Target="../tags/tag666.xml"/><Relationship Id="rId13" Type="http://schemas.openxmlformats.org/officeDocument/2006/relationships/tags" Target="../tags/tag674.xml"/><Relationship Id="rId12" Type="http://schemas.openxmlformats.org/officeDocument/2006/relationships/tags" Target="../tags/tag673.xml"/><Relationship Id="rId11" Type="http://schemas.openxmlformats.org/officeDocument/2006/relationships/tags" Target="../tags/tag672.xml"/><Relationship Id="rId10" Type="http://schemas.openxmlformats.org/officeDocument/2006/relationships/tags" Target="../tags/tag671.xml"/><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78.xml"/><Relationship Id="rId7" Type="http://schemas.openxmlformats.org/officeDocument/2006/relationships/image" Target="../media/image5.png"/><Relationship Id="rId6" Type="http://schemas.openxmlformats.org/officeDocument/2006/relationships/tags" Target="../tags/tag677.xml"/><Relationship Id="rId5" Type="http://schemas.openxmlformats.org/officeDocument/2006/relationships/image" Target="../media/image4.png"/><Relationship Id="rId4" Type="http://schemas.openxmlformats.org/officeDocument/2006/relationships/tags" Target="../tags/tag676.xml"/><Relationship Id="rId3" Type="http://schemas.openxmlformats.org/officeDocument/2006/relationships/image" Target="../media/image1.jpeg"/><Relationship Id="rId2" Type="http://schemas.openxmlformats.org/officeDocument/2006/relationships/tags" Target="../tags/tag675.xml"/><Relationship Id="rId14" Type="http://schemas.openxmlformats.org/officeDocument/2006/relationships/tags" Target="../tags/tag683.xml"/><Relationship Id="rId13" Type="http://schemas.openxmlformats.org/officeDocument/2006/relationships/tags" Target="../tags/tag682.xml"/><Relationship Id="rId12" Type="http://schemas.openxmlformats.org/officeDocument/2006/relationships/tags" Target="../tags/tag681.xml"/><Relationship Id="rId11" Type="http://schemas.openxmlformats.org/officeDocument/2006/relationships/tags" Target="../tags/tag680.xml"/><Relationship Id="rId10" Type="http://schemas.openxmlformats.org/officeDocument/2006/relationships/tags" Target="../tags/tag679.xml"/><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87.xml"/><Relationship Id="rId7" Type="http://schemas.openxmlformats.org/officeDocument/2006/relationships/image" Target="../media/image8.png"/><Relationship Id="rId6" Type="http://schemas.openxmlformats.org/officeDocument/2006/relationships/tags" Target="../tags/tag686.xml"/><Relationship Id="rId5" Type="http://schemas.openxmlformats.org/officeDocument/2006/relationships/image" Target="../media/image7.png"/><Relationship Id="rId4" Type="http://schemas.openxmlformats.org/officeDocument/2006/relationships/tags" Target="../tags/tag685.xml"/><Relationship Id="rId3" Type="http://schemas.openxmlformats.org/officeDocument/2006/relationships/image" Target="../media/image1.jpeg"/><Relationship Id="rId2" Type="http://schemas.openxmlformats.org/officeDocument/2006/relationships/tags" Target="../tags/tag684.xml"/><Relationship Id="rId14" Type="http://schemas.openxmlformats.org/officeDocument/2006/relationships/tags" Target="../tags/tag692.xml"/><Relationship Id="rId13" Type="http://schemas.openxmlformats.org/officeDocument/2006/relationships/tags" Target="../tags/tag691.xml"/><Relationship Id="rId12" Type="http://schemas.openxmlformats.org/officeDocument/2006/relationships/tags" Target="../tags/tag690.xml"/><Relationship Id="rId11" Type="http://schemas.openxmlformats.org/officeDocument/2006/relationships/tags" Target="../tags/tag689.xml"/><Relationship Id="rId10" Type="http://schemas.openxmlformats.org/officeDocument/2006/relationships/tags" Target="../tags/tag688.xml"/><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96.xml"/><Relationship Id="rId7" Type="http://schemas.openxmlformats.org/officeDocument/2006/relationships/image" Target="../media/image5.png"/><Relationship Id="rId6" Type="http://schemas.openxmlformats.org/officeDocument/2006/relationships/tags" Target="../tags/tag695.xml"/><Relationship Id="rId5" Type="http://schemas.openxmlformats.org/officeDocument/2006/relationships/image" Target="../media/image4.png"/><Relationship Id="rId4" Type="http://schemas.openxmlformats.org/officeDocument/2006/relationships/tags" Target="../tags/tag694.xml"/><Relationship Id="rId3" Type="http://schemas.openxmlformats.org/officeDocument/2006/relationships/image" Target="../media/image1.jpeg"/><Relationship Id="rId2" Type="http://schemas.openxmlformats.org/officeDocument/2006/relationships/tags" Target="../tags/tag693.xml"/><Relationship Id="rId15" Type="http://schemas.openxmlformats.org/officeDocument/2006/relationships/tags" Target="../tags/tag702.xml"/><Relationship Id="rId14" Type="http://schemas.openxmlformats.org/officeDocument/2006/relationships/tags" Target="../tags/tag701.xml"/><Relationship Id="rId13" Type="http://schemas.openxmlformats.org/officeDocument/2006/relationships/tags" Target="../tags/tag700.xml"/><Relationship Id="rId12" Type="http://schemas.openxmlformats.org/officeDocument/2006/relationships/tags" Target="../tags/tag699.xml"/><Relationship Id="rId11" Type="http://schemas.openxmlformats.org/officeDocument/2006/relationships/tags" Target="../tags/tag698.xml"/><Relationship Id="rId10" Type="http://schemas.openxmlformats.org/officeDocument/2006/relationships/tags" Target="../tags/tag697.xml"/><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06.xml"/><Relationship Id="rId7" Type="http://schemas.openxmlformats.org/officeDocument/2006/relationships/image" Target="../media/image5.png"/><Relationship Id="rId6" Type="http://schemas.openxmlformats.org/officeDocument/2006/relationships/tags" Target="../tags/tag705.xml"/><Relationship Id="rId5" Type="http://schemas.openxmlformats.org/officeDocument/2006/relationships/image" Target="../media/image4.png"/><Relationship Id="rId4" Type="http://schemas.openxmlformats.org/officeDocument/2006/relationships/tags" Target="../tags/tag704.xml"/><Relationship Id="rId3" Type="http://schemas.openxmlformats.org/officeDocument/2006/relationships/image" Target="../media/image1.jpeg"/><Relationship Id="rId2" Type="http://schemas.openxmlformats.org/officeDocument/2006/relationships/tags" Target="../tags/tag703.xml"/><Relationship Id="rId17" Type="http://schemas.openxmlformats.org/officeDocument/2006/relationships/tags" Target="../tags/tag714.xml"/><Relationship Id="rId16" Type="http://schemas.openxmlformats.org/officeDocument/2006/relationships/tags" Target="../tags/tag713.xml"/><Relationship Id="rId15" Type="http://schemas.openxmlformats.org/officeDocument/2006/relationships/tags" Target="../tags/tag712.xml"/><Relationship Id="rId14" Type="http://schemas.openxmlformats.org/officeDocument/2006/relationships/tags" Target="../tags/tag711.xml"/><Relationship Id="rId13" Type="http://schemas.openxmlformats.org/officeDocument/2006/relationships/tags" Target="../tags/tag710.xml"/><Relationship Id="rId12" Type="http://schemas.openxmlformats.org/officeDocument/2006/relationships/tags" Target="../tags/tag709.xml"/><Relationship Id="rId11" Type="http://schemas.openxmlformats.org/officeDocument/2006/relationships/tags" Target="../tags/tag708.xml"/><Relationship Id="rId10" Type="http://schemas.openxmlformats.org/officeDocument/2006/relationships/tags" Target="../tags/tag707.xml"/><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image" Target="../media/image11.png"/><Relationship Id="rId6" Type="http://schemas.openxmlformats.org/officeDocument/2006/relationships/tags" Target="../tags/tag57.xml"/><Relationship Id="rId5" Type="http://schemas.openxmlformats.org/officeDocument/2006/relationships/image" Target="../media/image10.png"/><Relationship Id="rId4" Type="http://schemas.openxmlformats.org/officeDocument/2006/relationships/tags" Target="../tags/tag56.xml"/><Relationship Id="rId3" Type="http://schemas.openxmlformats.org/officeDocument/2006/relationships/image" Target="../media/image1.jpeg"/><Relationship Id="rId2" Type="http://schemas.openxmlformats.org/officeDocument/2006/relationships/tags" Target="../tags/tag55.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19.xml"/><Relationship Id="rId8" Type="http://schemas.openxmlformats.org/officeDocument/2006/relationships/tags" Target="../tags/tag718.xml"/><Relationship Id="rId7" Type="http://schemas.openxmlformats.org/officeDocument/2006/relationships/image" Target="../media/image11.png"/><Relationship Id="rId6" Type="http://schemas.openxmlformats.org/officeDocument/2006/relationships/tags" Target="../tags/tag717.xml"/><Relationship Id="rId5" Type="http://schemas.openxmlformats.org/officeDocument/2006/relationships/image" Target="../media/image10.png"/><Relationship Id="rId4" Type="http://schemas.openxmlformats.org/officeDocument/2006/relationships/tags" Target="../tags/tag716.xml"/><Relationship Id="rId3" Type="http://schemas.openxmlformats.org/officeDocument/2006/relationships/image" Target="../media/image1.jpeg"/><Relationship Id="rId2" Type="http://schemas.openxmlformats.org/officeDocument/2006/relationships/tags" Target="../tags/tag715.xml"/><Relationship Id="rId11" Type="http://schemas.openxmlformats.org/officeDocument/2006/relationships/tags" Target="../tags/tag721.xml"/><Relationship Id="rId10" Type="http://schemas.openxmlformats.org/officeDocument/2006/relationships/tags" Target="../tags/tag720.xml"/><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4" Type="http://schemas.openxmlformats.org/officeDocument/2006/relationships/tags" Target="../tags/tag724.xml"/><Relationship Id="rId3" Type="http://schemas.openxmlformats.org/officeDocument/2006/relationships/tags" Target="../tags/tag723.xml"/><Relationship Id="rId2" Type="http://schemas.openxmlformats.org/officeDocument/2006/relationships/tags" Target="../tags/tag722.xml"/><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28.xml"/><Relationship Id="rId7" Type="http://schemas.openxmlformats.org/officeDocument/2006/relationships/image" Target="../media/image5.png"/><Relationship Id="rId6" Type="http://schemas.openxmlformats.org/officeDocument/2006/relationships/tags" Target="../tags/tag727.xml"/><Relationship Id="rId5" Type="http://schemas.openxmlformats.org/officeDocument/2006/relationships/image" Target="../media/image4.png"/><Relationship Id="rId4" Type="http://schemas.openxmlformats.org/officeDocument/2006/relationships/tags" Target="../tags/tag726.xml"/><Relationship Id="rId3" Type="http://schemas.openxmlformats.org/officeDocument/2006/relationships/image" Target="../media/image1.jpeg"/><Relationship Id="rId2" Type="http://schemas.openxmlformats.org/officeDocument/2006/relationships/tags" Target="../tags/tag725.xml"/><Relationship Id="rId15" Type="http://schemas.openxmlformats.org/officeDocument/2006/relationships/tags" Target="../tags/tag734.xml"/><Relationship Id="rId14" Type="http://schemas.openxmlformats.org/officeDocument/2006/relationships/tags" Target="../tags/tag733.xml"/><Relationship Id="rId13" Type="http://schemas.openxmlformats.org/officeDocument/2006/relationships/tags" Target="../tags/tag732.xml"/><Relationship Id="rId12" Type="http://schemas.openxmlformats.org/officeDocument/2006/relationships/tags" Target="../tags/tag731.xml"/><Relationship Id="rId11" Type="http://schemas.openxmlformats.org/officeDocument/2006/relationships/tags" Target="../tags/tag730.xml"/><Relationship Id="rId10" Type="http://schemas.openxmlformats.org/officeDocument/2006/relationships/tags" Target="../tags/tag729.xml"/><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38.xml"/><Relationship Id="rId7" Type="http://schemas.openxmlformats.org/officeDocument/2006/relationships/image" Target="../media/image5.png"/><Relationship Id="rId6" Type="http://schemas.openxmlformats.org/officeDocument/2006/relationships/tags" Target="../tags/tag737.xml"/><Relationship Id="rId5" Type="http://schemas.openxmlformats.org/officeDocument/2006/relationships/image" Target="../media/image4.png"/><Relationship Id="rId4" Type="http://schemas.openxmlformats.org/officeDocument/2006/relationships/tags" Target="../tags/tag736.xml"/><Relationship Id="rId3" Type="http://schemas.openxmlformats.org/officeDocument/2006/relationships/image" Target="../media/image1.jpeg"/><Relationship Id="rId2" Type="http://schemas.openxmlformats.org/officeDocument/2006/relationships/tags" Target="../tags/tag735.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47.xml"/><Relationship Id="rId7" Type="http://schemas.openxmlformats.org/officeDocument/2006/relationships/image" Target="../media/image5.png"/><Relationship Id="rId6" Type="http://schemas.openxmlformats.org/officeDocument/2006/relationships/tags" Target="../tags/tag746.xml"/><Relationship Id="rId5" Type="http://schemas.openxmlformats.org/officeDocument/2006/relationships/image" Target="../media/image4.png"/><Relationship Id="rId4" Type="http://schemas.openxmlformats.org/officeDocument/2006/relationships/tags" Target="../tags/tag745.xml"/><Relationship Id="rId3" Type="http://schemas.openxmlformats.org/officeDocument/2006/relationships/image" Target="../media/image1.jpeg"/><Relationship Id="rId2" Type="http://schemas.openxmlformats.org/officeDocument/2006/relationships/tags" Target="../tags/tag744.xml"/><Relationship Id="rId13" Type="http://schemas.openxmlformats.org/officeDocument/2006/relationships/tags" Target="../tags/tag751.xml"/><Relationship Id="rId12" Type="http://schemas.openxmlformats.org/officeDocument/2006/relationships/tags" Target="../tags/tag750.xml"/><Relationship Id="rId11" Type="http://schemas.openxmlformats.org/officeDocument/2006/relationships/tags" Target="../tags/tag749.xml"/><Relationship Id="rId10" Type="http://schemas.openxmlformats.org/officeDocument/2006/relationships/tags" Target="../tags/tag748.xml"/><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756.xml"/><Relationship Id="rId8" Type="http://schemas.openxmlformats.org/officeDocument/2006/relationships/tags" Target="../tags/tag755.xml"/><Relationship Id="rId7" Type="http://schemas.openxmlformats.org/officeDocument/2006/relationships/image" Target="../media/image3.png"/><Relationship Id="rId6" Type="http://schemas.openxmlformats.org/officeDocument/2006/relationships/tags" Target="../tags/tag754.xml"/><Relationship Id="rId5" Type="http://schemas.openxmlformats.org/officeDocument/2006/relationships/image" Target="../media/image2.png"/><Relationship Id="rId4" Type="http://schemas.openxmlformats.org/officeDocument/2006/relationships/tags" Target="../tags/tag753.xml"/><Relationship Id="rId3" Type="http://schemas.openxmlformats.org/officeDocument/2006/relationships/image" Target="../media/image1.jpeg"/><Relationship Id="rId2" Type="http://schemas.openxmlformats.org/officeDocument/2006/relationships/tags" Target="../tags/tag752.xml"/><Relationship Id="rId13" Type="http://schemas.openxmlformats.org/officeDocument/2006/relationships/tags" Target="../tags/tag760.xml"/><Relationship Id="rId12" Type="http://schemas.openxmlformats.org/officeDocument/2006/relationships/tags" Target="../tags/tag759.xml"/><Relationship Id="rId11" Type="http://schemas.openxmlformats.org/officeDocument/2006/relationships/tags" Target="../tags/tag758.xml"/><Relationship Id="rId10" Type="http://schemas.openxmlformats.org/officeDocument/2006/relationships/tags" Target="../tags/tag757.xml"/><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64.xml"/><Relationship Id="rId7" Type="http://schemas.openxmlformats.org/officeDocument/2006/relationships/image" Target="../media/image5.png"/><Relationship Id="rId6" Type="http://schemas.openxmlformats.org/officeDocument/2006/relationships/tags" Target="../tags/tag763.xml"/><Relationship Id="rId5" Type="http://schemas.openxmlformats.org/officeDocument/2006/relationships/image" Target="../media/image4.png"/><Relationship Id="rId4" Type="http://schemas.openxmlformats.org/officeDocument/2006/relationships/tags" Target="../tags/tag762.xml"/><Relationship Id="rId3" Type="http://schemas.openxmlformats.org/officeDocument/2006/relationships/image" Target="../media/image1.jpeg"/><Relationship Id="rId2" Type="http://schemas.openxmlformats.org/officeDocument/2006/relationships/tags" Target="../tags/tag761.xml"/><Relationship Id="rId13" Type="http://schemas.openxmlformats.org/officeDocument/2006/relationships/tags" Target="../tags/tag768.xml"/><Relationship Id="rId12" Type="http://schemas.openxmlformats.org/officeDocument/2006/relationships/tags" Target="../tags/tag767.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773.xml"/><Relationship Id="rId8" Type="http://schemas.openxmlformats.org/officeDocument/2006/relationships/image" Target="../media/image6.png"/><Relationship Id="rId7" Type="http://schemas.openxmlformats.org/officeDocument/2006/relationships/tags" Target="../tags/tag772.xml"/><Relationship Id="rId6" Type="http://schemas.openxmlformats.org/officeDocument/2006/relationships/image" Target="../media/image5.png"/><Relationship Id="rId5" Type="http://schemas.openxmlformats.org/officeDocument/2006/relationships/tags" Target="../tags/tag771.xml"/><Relationship Id="rId4" Type="http://schemas.openxmlformats.org/officeDocument/2006/relationships/tags" Target="../tags/tag770.xml"/><Relationship Id="rId3" Type="http://schemas.openxmlformats.org/officeDocument/2006/relationships/image" Target="../media/image1.jpeg"/><Relationship Id="rId2" Type="http://schemas.openxmlformats.org/officeDocument/2006/relationships/tags" Target="../tags/tag769.xml"/><Relationship Id="rId13" Type="http://schemas.openxmlformats.org/officeDocument/2006/relationships/tags" Target="../tags/tag777.xml"/><Relationship Id="rId12" Type="http://schemas.openxmlformats.org/officeDocument/2006/relationships/tags" Target="../tags/tag776.xml"/><Relationship Id="rId11" Type="http://schemas.openxmlformats.org/officeDocument/2006/relationships/tags" Target="../tags/tag775.xml"/><Relationship Id="rId10" Type="http://schemas.openxmlformats.org/officeDocument/2006/relationships/tags" Target="../tags/tag774.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783.xml"/><Relationship Id="rId8" Type="http://schemas.openxmlformats.org/officeDocument/2006/relationships/tags" Target="../tags/tag782.xml"/><Relationship Id="rId7" Type="http://schemas.openxmlformats.org/officeDocument/2006/relationships/tags" Target="../tags/tag781.xml"/><Relationship Id="rId6" Type="http://schemas.openxmlformats.org/officeDocument/2006/relationships/image" Target="../media/image5.png"/><Relationship Id="rId5" Type="http://schemas.openxmlformats.org/officeDocument/2006/relationships/tags" Target="../tags/tag780.xml"/><Relationship Id="rId4" Type="http://schemas.openxmlformats.org/officeDocument/2006/relationships/tags" Target="../tags/tag779.xml"/><Relationship Id="rId3" Type="http://schemas.openxmlformats.org/officeDocument/2006/relationships/image" Target="../media/image1.jpeg"/><Relationship Id="rId2" Type="http://schemas.openxmlformats.org/officeDocument/2006/relationships/tags" Target="../tags/tag778.xml"/><Relationship Id="rId12" Type="http://schemas.openxmlformats.org/officeDocument/2006/relationships/tags" Target="../tags/tag786.xml"/><Relationship Id="rId11" Type="http://schemas.openxmlformats.org/officeDocument/2006/relationships/tags" Target="../tags/tag785.xml"/><Relationship Id="rId10" Type="http://schemas.openxmlformats.org/officeDocument/2006/relationships/tags" Target="../tags/tag784.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792.xml"/><Relationship Id="rId8" Type="http://schemas.openxmlformats.org/officeDocument/2006/relationships/tags" Target="../tags/tag791.xml"/><Relationship Id="rId7" Type="http://schemas.openxmlformats.org/officeDocument/2006/relationships/tags" Target="../tags/tag790.xml"/><Relationship Id="rId6" Type="http://schemas.openxmlformats.org/officeDocument/2006/relationships/image" Target="../media/image6.png"/><Relationship Id="rId5" Type="http://schemas.openxmlformats.org/officeDocument/2006/relationships/tags" Target="../tags/tag789.xml"/><Relationship Id="rId4" Type="http://schemas.openxmlformats.org/officeDocument/2006/relationships/tags" Target="../tags/tag788.xml"/><Relationship Id="rId3" Type="http://schemas.openxmlformats.org/officeDocument/2006/relationships/image" Target="../media/image1.jpeg"/><Relationship Id="rId2" Type="http://schemas.openxmlformats.org/officeDocument/2006/relationships/tags" Target="../tags/tag787.xml"/><Relationship Id="rId12" Type="http://schemas.openxmlformats.org/officeDocument/2006/relationships/tags" Target="../tags/tag795.xml"/><Relationship Id="rId11" Type="http://schemas.openxmlformats.org/officeDocument/2006/relationships/tags" Target="../tags/tag794.xml"/><Relationship Id="rId10" Type="http://schemas.openxmlformats.org/officeDocument/2006/relationships/tags" Target="../tags/tag793.xml"/><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tags" Target="../tags/tag800.xml"/><Relationship Id="rId7" Type="http://schemas.openxmlformats.org/officeDocument/2006/relationships/tags" Target="../tags/tag799.xml"/><Relationship Id="rId6" Type="http://schemas.openxmlformats.org/officeDocument/2006/relationships/image" Target="../media/image5.png"/><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image" Target="../media/image1.jpeg"/><Relationship Id="rId2" Type="http://schemas.openxmlformats.org/officeDocument/2006/relationships/tags" Target="../tags/tag796.xml"/><Relationship Id="rId12" Type="http://schemas.openxmlformats.org/officeDocument/2006/relationships/tags" Target="../tags/tag804.xml"/><Relationship Id="rId11" Type="http://schemas.openxmlformats.org/officeDocument/2006/relationships/tags" Target="../tags/tag803.xml"/><Relationship Id="rId10" Type="http://schemas.openxmlformats.org/officeDocument/2006/relationships/tags" Target="../tags/tag802.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810.xml"/><Relationship Id="rId8" Type="http://schemas.openxmlformats.org/officeDocument/2006/relationships/tags" Target="../tags/tag809.xml"/><Relationship Id="rId7" Type="http://schemas.openxmlformats.org/officeDocument/2006/relationships/tags" Target="../tags/tag808.xml"/><Relationship Id="rId6" Type="http://schemas.openxmlformats.org/officeDocument/2006/relationships/image" Target="../media/image6.png"/><Relationship Id="rId5" Type="http://schemas.openxmlformats.org/officeDocument/2006/relationships/tags" Target="../tags/tag807.xml"/><Relationship Id="rId4" Type="http://schemas.openxmlformats.org/officeDocument/2006/relationships/tags" Target="../tags/tag806.xml"/><Relationship Id="rId3" Type="http://schemas.openxmlformats.org/officeDocument/2006/relationships/image" Target="../media/image1.jpeg"/><Relationship Id="rId2" Type="http://schemas.openxmlformats.org/officeDocument/2006/relationships/tags" Target="../tags/tag805.xml"/><Relationship Id="rId14" Type="http://schemas.openxmlformats.org/officeDocument/2006/relationships/tags" Target="../tags/tag815.xml"/><Relationship Id="rId13" Type="http://schemas.openxmlformats.org/officeDocument/2006/relationships/tags" Target="../tags/tag814.xml"/><Relationship Id="rId12" Type="http://schemas.openxmlformats.org/officeDocument/2006/relationships/tags" Target="../tags/tag813.xml"/><Relationship Id="rId11" Type="http://schemas.openxmlformats.org/officeDocument/2006/relationships/tags" Target="../tags/tag812.xml"/><Relationship Id="rId10" Type="http://schemas.openxmlformats.org/officeDocument/2006/relationships/tags" Target="../tags/tag811.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image" Target="../media/image6.png"/><Relationship Id="rId7" Type="http://schemas.openxmlformats.org/officeDocument/2006/relationships/tags" Target="../tags/tag819.xml"/><Relationship Id="rId6" Type="http://schemas.openxmlformats.org/officeDocument/2006/relationships/image" Target="../media/image5.png"/><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image" Target="../media/image1.jpeg"/><Relationship Id="rId2" Type="http://schemas.openxmlformats.org/officeDocument/2006/relationships/tags" Target="../tags/tag816.xml"/><Relationship Id="rId13" Type="http://schemas.openxmlformats.org/officeDocument/2006/relationships/tags" Target="../tags/tag824.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tags" Target="../tags/tag834.xml"/><Relationship Id="rId7" Type="http://schemas.openxmlformats.org/officeDocument/2006/relationships/image" Target="../media/image3.png"/><Relationship Id="rId6" Type="http://schemas.openxmlformats.org/officeDocument/2006/relationships/tags" Target="../tags/tag833.xml"/><Relationship Id="rId5" Type="http://schemas.openxmlformats.org/officeDocument/2006/relationships/image" Target="../media/image2.png"/><Relationship Id="rId4" Type="http://schemas.openxmlformats.org/officeDocument/2006/relationships/tags" Target="../tags/tag832.xml"/><Relationship Id="rId3" Type="http://schemas.openxmlformats.org/officeDocument/2006/relationships/image" Target="../media/image1.jpeg"/><Relationship Id="rId2" Type="http://schemas.openxmlformats.org/officeDocument/2006/relationships/tags" Target="../tags/tag831.xml"/><Relationship Id="rId13" Type="http://schemas.openxmlformats.org/officeDocument/2006/relationships/tags" Target="../tags/tag839.xml"/><Relationship Id="rId12" Type="http://schemas.openxmlformats.org/officeDocument/2006/relationships/tags" Target="../tags/tag838.xml"/><Relationship Id="rId11" Type="http://schemas.openxmlformats.org/officeDocument/2006/relationships/tags" Target="../tags/tag837.xml"/><Relationship Id="rId10" Type="http://schemas.openxmlformats.org/officeDocument/2006/relationships/tags" Target="../tags/tag836.xml"/><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43.xml"/><Relationship Id="rId7" Type="http://schemas.openxmlformats.org/officeDocument/2006/relationships/image" Target="../media/image5.png"/><Relationship Id="rId6" Type="http://schemas.openxmlformats.org/officeDocument/2006/relationships/tags" Target="../tags/tag842.xml"/><Relationship Id="rId5" Type="http://schemas.openxmlformats.org/officeDocument/2006/relationships/image" Target="../media/image4.png"/><Relationship Id="rId4" Type="http://schemas.openxmlformats.org/officeDocument/2006/relationships/tags" Target="../tags/tag841.xml"/><Relationship Id="rId3" Type="http://schemas.openxmlformats.org/officeDocument/2006/relationships/image" Target="../media/image1.jpeg"/><Relationship Id="rId2" Type="http://schemas.openxmlformats.org/officeDocument/2006/relationships/tags" Target="../tags/tag840.xml"/><Relationship Id="rId14" Type="http://schemas.openxmlformats.org/officeDocument/2006/relationships/tags" Target="../tags/tag848.xml"/><Relationship Id="rId13" Type="http://schemas.openxmlformats.org/officeDocument/2006/relationships/tags" Target="../tags/tag847.xml"/><Relationship Id="rId12" Type="http://schemas.openxmlformats.org/officeDocument/2006/relationships/tags" Target="../tags/tag846.xml"/><Relationship Id="rId11" Type="http://schemas.openxmlformats.org/officeDocument/2006/relationships/tags" Target="../tags/tag845.xml"/><Relationship Id="rId10" Type="http://schemas.openxmlformats.org/officeDocument/2006/relationships/tags" Target="../tags/tag844.xml"/><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852.xml"/><Relationship Id="rId7" Type="http://schemas.openxmlformats.org/officeDocument/2006/relationships/image" Target="../media/image8.png"/><Relationship Id="rId6" Type="http://schemas.openxmlformats.org/officeDocument/2006/relationships/tags" Target="../tags/tag851.xml"/><Relationship Id="rId5" Type="http://schemas.openxmlformats.org/officeDocument/2006/relationships/image" Target="../media/image7.png"/><Relationship Id="rId4" Type="http://schemas.openxmlformats.org/officeDocument/2006/relationships/tags" Target="../tags/tag850.xml"/><Relationship Id="rId3" Type="http://schemas.openxmlformats.org/officeDocument/2006/relationships/image" Target="../media/image1.jpeg"/><Relationship Id="rId2" Type="http://schemas.openxmlformats.org/officeDocument/2006/relationships/tags" Target="../tags/tag849.xml"/><Relationship Id="rId14" Type="http://schemas.openxmlformats.org/officeDocument/2006/relationships/tags" Target="../tags/tag857.xml"/><Relationship Id="rId13" Type="http://schemas.openxmlformats.org/officeDocument/2006/relationships/tags" Target="../tags/tag856.xml"/><Relationship Id="rId12" Type="http://schemas.openxmlformats.org/officeDocument/2006/relationships/tags" Target="../tags/tag855.xml"/><Relationship Id="rId11" Type="http://schemas.openxmlformats.org/officeDocument/2006/relationships/tags" Target="../tags/tag854.xml"/><Relationship Id="rId10" Type="http://schemas.openxmlformats.org/officeDocument/2006/relationships/tags" Target="../tags/tag853.xml"/><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61.xml"/><Relationship Id="rId7" Type="http://schemas.openxmlformats.org/officeDocument/2006/relationships/image" Target="../media/image5.png"/><Relationship Id="rId6" Type="http://schemas.openxmlformats.org/officeDocument/2006/relationships/tags" Target="../tags/tag860.xml"/><Relationship Id="rId5" Type="http://schemas.openxmlformats.org/officeDocument/2006/relationships/image" Target="../media/image4.png"/><Relationship Id="rId4" Type="http://schemas.openxmlformats.org/officeDocument/2006/relationships/tags" Target="../tags/tag859.xml"/><Relationship Id="rId3" Type="http://schemas.openxmlformats.org/officeDocument/2006/relationships/image" Target="../media/image1.jpeg"/><Relationship Id="rId2" Type="http://schemas.openxmlformats.org/officeDocument/2006/relationships/tags" Target="../tags/tag858.xml"/><Relationship Id="rId15" Type="http://schemas.openxmlformats.org/officeDocument/2006/relationships/tags" Target="../tags/tag867.xml"/><Relationship Id="rId14" Type="http://schemas.openxmlformats.org/officeDocument/2006/relationships/tags" Target="../tags/tag866.xml"/><Relationship Id="rId13" Type="http://schemas.openxmlformats.org/officeDocument/2006/relationships/tags" Target="../tags/tag865.xml"/><Relationship Id="rId12" Type="http://schemas.openxmlformats.org/officeDocument/2006/relationships/tags" Target="../tags/tag864.xml"/><Relationship Id="rId11" Type="http://schemas.openxmlformats.org/officeDocument/2006/relationships/tags" Target="../tags/tag863.xml"/><Relationship Id="rId10" Type="http://schemas.openxmlformats.org/officeDocument/2006/relationships/tags" Target="../tags/tag862.xml"/><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71.xml"/><Relationship Id="rId7" Type="http://schemas.openxmlformats.org/officeDocument/2006/relationships/image" Target="../media/image5.png"/><Relationship Id="rId6" Type="http://schemas.openxmlformats.org/officeDocument/2006/relationships/tags" Target="../tags/tag870.xml"/><Relationship Id="rId5" Type="http://schemas.openxmlformats.org/officeDocument/2006/relationships/image" Target="../media/image4.png"/><Relationship Id="rId4" Type="http://schemas.openxmlformats.org/officeDocument/2006/relationships/tags" Target="../tags/tag869.xml"/><Relationship Id="rId3" Type="http://schemas.openxmlformats.org/officeDocument/2006/relationships/image" Target="../media/image1.jpeg"/><Relationship Id="rId2" Type="http://schemas.openxmlformats.org/officeDocument/2006/relationships/tags" Target="../tags/tag868.xml"/><Relationship Id="rId17" Type="http://schemas.openxmlformats.org/officeDocument/2006/relationships/tags" Target="../tags/tag879.xml"/><Relationship Id="rId16" Type="http://schemas.openxmlformats.org/officeDocument/2006/relationships/tags" Target="../tags/tag878.xml"/><Relationship Id="rId15" Type="http://schemas.openxmlformats.org/officeDocument/2006/relationships/tags" Target="../tags/tag877.xml"/><Relationship Id="rId14" Type="http://schemas.openxmlformats.org/officeDocument/2006/relationships/tags" Target="../tags/tag876.xml"/><Relationship Id="rId13" Type="http://schemas.openxmlformats.org/officeDocument/2006/relationships/tags" Target="../tags/tag875.xml"/><Relationship Id="rId12" Type="http://schemas.openxmlformats.org/officeDocument/2006/relationships/tags" Target="../tags/tag874.xml"/><Relationship Id="rId11" Type="http://schemas.openxmlformats.org/officeDocument/2006/relationships/tags" Target="../tags/tag873.xml"/><Relationship Id="rId10" Type="http://schemas.openxmlformats.org/officeDocument/2006/relationships/tags" Target="../tags/tag872.xml"/><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884.xml"/><Relationship Id="rId8" Type="http://schemas.openxmlformats.org/officeDocument/2006/relationships/tags" Target="../tags/tag883.xml"/><Relationship Id="rId7" Type="http://schemas.openxmlformats.org/officeDocument/2006/relationships/image" Target="../media/image11.png"/><Relationship Id="rId6" Type="http://schemas.openxmlformats.org/officeDocument/2006/relationships/tags" Target="../tags/tag882.xml"/><Relationship Id="rId5" Type="http://schemas.openxmlformats.org/officeDocument/2006/relationships/image" Target="../media/image10.png"/><Relationship Id="rId4" Type="http://schemas.openxmlformats.org/officeDocument/2006/relationships/tags" Target="../tags/tag881.xml"/><Relationship Id="rId3" Type="http://schemas.openxmlformats.org/officeDocument/2006/relationships/image" Target="../media/image1.jpeg"/><Relationship Id="rId2" Type="http://schemas.openxmlformats.org/officeDocument/2006/relationships/tags" Target="../tags/tag880.xml"/><Relationship Id="rId11" Type="http://schemas.openxmlformats.org/officeDocument/2006/relationships/tags" Target="../tags/tag886.xml"/><Relationship Id="rId10" Type="http://schemas.openxmlformats.org/officeDocument/2006/relationships/tags" Target="../tags/tag885.xml"/><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tags" Target="../tags/tag887.xml"/><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endParaRPr lang="zh-CN" altLang="zh-CN"/>
          </a:p>
        </p:txBody>
      </p:sp>
      <p:sp>
        <p:nvSpPr>
          <p:cNvPr id="3" name="Rectangle 5"/>
          <p:cNvSpPr>
            <a:spLocks noGrp="1" noChangeArrowheads="1"/>
          </p:cNvSpPr>
          <p:nvPr>
            <p:ph type="ftr" sz="quarter" idx="11"/>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fld id="{07D04115-C947-4B3B-8BC9-A0E76F31C3BF}" type="slidenum">
              <a:rPr lang="zh-CN" altLang="zh-CN" smtClean="0"/>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1pPr>
            <a:lvl2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2pPr>
            <a:lvl3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3pPr>
            <a:lvl4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4pPr>
            <a:lvl5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612000" y="6314400"/>
            <a:ext cx="270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5" Type="http://schemas.openxmlformats.org/officeDocument/2006/relationships/theme" Target="../theme/theme2.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tags" Target="../tags/tag168.xml"/><Relationship Id="rId21" Type="http://schemas.openxmlformats.org/officeDocument/2006/relationships/tags" Target="../tags/tag167.xml"/><Relationship Id="rId20" Type="http://schemas.openxmlformats.org/officeDocument/2006/relationships/tags" Target="../tags/tag166.xml"/><Relationship Id="rId2" Type="http://schemas.openxmlformats.org/officeDocument/2006/relationships/slideLayout" Target="../slideLayouts/slideLayout4.xml"/><Relationship Id="rId19" Type="http://schemas.openxmlformats.org/officeDocument/2006/relationships/tags" Target="../tags/tag165.xml"/><Relationship Id="rId18" Type="http://schemas.openxmlformats.org/officeDocument/2006/relationships/slideLayout" Target="../slideLayouts/slideLayout20.xml"/><Relationship Id="rId17" Type="http://schemas.openxmlformats.org/officeDocument/2006/relationships/slideLayout" Target="../slideLayouts/slideLayout19.xml"/><Relationship Id="rId16" Type="http://schemas.openxmlformats.org/officeDocument/2006/relationships/slideLayout" Target="../slideLayouts/slideLayout18.xml"/><Relationship Id="rId15" Type="http://schemas.openxmlformats.org/officeDocument/2006/relationships/slideLayout" Target="../slideLayouts/slideLayout17.xml"/><Relationship Id="rId14" Type="http://schemas.openxmlformats.org/officeDocument/2006/relationships/slideLayout" Target="../slideLayouts/slideLayout16.xml"/><Relationship Id="rId13" Type="http://schemas.openxmlformats.org/officeDocument/2006/relationships/slideLayout" Target="../slideLayouts/slideLayout15.xml"/><Relationship Id="rId12" Type="http://schemas.openxmlformats.org/officeDocument/2006/relationships/slideLayout" Target="../slideLayouts/slideLayout14.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5" Type="http://schemas.openxmlformats.org/officeDocument/2006/relationships/theme" Target="../theme/theme3.xml"/><Relationship Id="rId24" Type="http://schemas.openxmlformats.org/officeDocument/2006/relationships/tags" Target="../tags/tag335.xml"/><Relationship Id="rId23" Type="http://schemas.openxmlformats.org/officeDocument/2006/relationships/tags" Target="../tags/tag334.xml"/><Relationship Id="rId22" Type="http://schemas.openxmlformats.org/officeDocument/2006/relationships/tags" Target="../tags/tag333.xml"/><Relationship Id="rId21" Type="http://schemas.openxmlformats.org/officeDocument/2006/relationships/tags" Target="../tags/tag332.xml"/><Relationship Id="rId20" Type="http://schemas.openxmlformats.org/officeDocument/2006/relationships/tags" Target="../tags/tag331.xml"/><Relationship Id="rId2" Type="http://schemas.openxmlformats.org/officeDocument/2006/relationships/slideLayout" Target="../slideLayouts/slideLayout22.xml"/><Relationship Id="rId19" Type="http://schemas.openxmlformats.org/officeDocument/2006/relationships/tags" Target="../tags/tag330.xml"/><Relationship Id="rId18" Type="http://schemas.openxmlformats.org/officeDocument/2006/relationships/slideLayout" Target="../slideLayouts/slideLayout38.xml"/><Relationship Id="rId17" Type="http://schemas.openxmlformats.org/officeDocument/2006/relationships/slideLayout" Target="../slideLayouts/slideLayout37.xml"/><Relationship Id="rId16" Type="http://schemas.openxmlformats.org/officeDocument/2006/relationships/slideLayout" Target="../slideLayouts/slideLayout36.xml"/><Relationship Id="rId15" Type="http://schemas.openxmlformats.org/officeDocument/2006/relationships/slideLayout" Target="../slideLayouts/slideLayout35.xml"/><Relationship Id="rId14" Type="http://schemas.openxmlformats.org/officeDocument/2006/relationships/slideLayout" Target="../slideLayouts/slideLayout34.xml"/><Relationship Id="rId13" Type="http://schemas.openxmlformats.org/officeDocument/2006/relationships/slideLayout" Target="../slideLayouts/slideLayout33.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7.xml"/><Relationship Id="rId8" Type="http://schemas.openxmlformats.org/officeDocument/2006/relationships/slideLayout" Target="../slideLayouts/slideLayout46.xml"/><Relationship Id="rId7" Type="http://schemas.openxmlformats.org/officeDocument/2006/relationships/slideLayout" Target="../slideLayouts/slideLayout45.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 Id="rId3" Type="http://schemas.openxmlformats.org/officeDocument/2006/relationships/slideLayout" Target="../slideLayouts/slideLayout41.xml"/><Relationship Id="rId25" Type="http://schemas.openxmlformats.org/officeDocument/2006/relationships/theme" Target="../theme/theme4.xml"/><Relationship Id="rId24" Type="http://schemas.openxmlformats.org/officeDocument/2006/relationships/tags" Target="../tags/tag500.xml"/><Relationship Id="rId23" Type="http://schemas.openxmlformats.org/officeDocument/2006/relationships/tags" Target="../tags/tag499.xml"/><Relationship Id="rId22" Type="http://schemas.openxmlformats.org/officeDocument/2006/relationships/tags" Target="../tags/tag498.xml"/><Relationship Id="rId21" Type="http://schemas.openxmlformats.org/officeDocument/2006/relationships/tags" Target="../tags/tag497.xml"/><Relationship Id="rId20" Type="http://schemas.openxmlformats.org/officeDocument/2006/relationships/tags" Target="../tags/tag496.xml"/><Relationship Id="rId2" Type="http://schemas.openxmlformats.org/officeDocument/2006/relationships/slideLayout" Target="../slideLayouts/slideLayout40.xml"/><Relationship Id="rId19" Type="http://schemas.openxmlformats.org/officeDocument/2006/relationships/tags" Target="../tags/tag495.xml"/><Relationship Id="rId18" Type="http://schemas.openxmlformats.org/officeDocument/2006/relationships/slideLayout" Target="../slideLayouts/slideLayout56.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5" Type="http://schemas.openxmlformats.org/officeDocument/2006/relationships/theme" Target="../theme/theme5.xml"/><Relationship Id="rId24" Type="http://schemas.openxmlformats.org/officeDocument/2006/relationships/tags" Target="../tags/tag665.xml"/><Relationship Id="rId23" Type="http://schemas.openxmlformats.org/officeDocument/2006/relationships/tags" Target="../tags/tag664.xml"/><Relationship Id="rId22" Type="http://schemas.openxmlformats.org/officeDocument/2006/relationships/tags" Target="../tags/tag663.xml"/><Relationship Id="rId21" Type="http://schemas.openxmlformats.org/officeDocument/2006/relationships/tags" Target="../tags/tag662.xml"/><Relationship Id="rId20" Type="http://schemas.openxmlformats.org/officeDocument/2006/relationships/tags" Target="../tags/tag661.xml"/><Relationship Id="rId2" Type="http://schemas.openxmlformats.org/officeDocument/2006/relationships/slideLayout" Target="../slideLayouts/slideLayout58.xml"/><Relationship Id="rId19" Type="http://schemas.openxmlformats.org/officeDocument/2006/relationships/tags" Target="../tags/tag660.xml"/><Relationship Id="rId18" Type="http://schemas.openxmlformats.org/officeDocument/2006/relationships/slideLayout" Target="../slideLayouts/slideLayout74.xml"/><Relationship Id="rId17" Type="http://schemas.openxmlformats.org/officeDocument/2006/relationships/slideLayout" Target="../slideLayouts/slideLayout73.xml"/><Relationship Id="rId16" Type="http://schemas.openxmlformats.org/officeDocument/2006/relationships/slideLayout" Target="../slideLayouts/slideLayout72.xml"/><Relationship Id="rId15" Type="http://schemas.openxmlformats.org/officeDocument/2006/relationships/slideLayout" Target="../slideLayouts/slideLayout71.xml"/><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83.xml"/><Relationship Id="rId8" Type="http://schemas.openxmlformats.org/officeDocument/2006/relationships/slideLayout" Target="../slideLayouts/slideLayout82.xml"/><Relationship Id="rId7" Type="http://schemas.openxmlformats.org/officeDocument/2006/relationships/slideLayout" Target="../slideLayouts/slideLayout81.xml"/><Relationship Id="rId6" Type="http://schemas.openxmlformats.org/officeDocument/2006/relationships/slideLayout" Target="../slideLayouts/slideLayout80.xml"/><Relationship Id="rId5" Type="http://schemas.openxmlformats.org/officeDocument/2006/relationships/slideLayout" Target="../slideLayouts/slideLayout79.xml"/><Relationship Id="rId4" Type="http://schemas.openxmlformats.org/officeDocument/2006/relationships/slideLayout" Target="../slideLayouts/slideLayout78.xml"/><Relationship Id="rId3" Type="http://schemas.openxmlformats.org/officeDocument/2006/relationships/slideLayout" Target="../slideLayouts/slideLayout77.xml"/><Relationship Id="rId25" Type="http://schemas.openxmlformats.org/officeDocument/2006/relationships/theme" Target="../theme/theme6.xml"/><Relationship Id="rId24" Type="http://schemas.openxmlformats.org/officeDocument/2006/relationships/tags" Target="../tags/tag830.xml"/><Relationship Id="rId23" Type="http://schemas.openxmlformats.org/officeDocument/2006/relationships/tags" Target="../tags/tag829.xml"/><Relationship Id="rId22" Type="http://schemas.openxmlformats.org/officeDocument/2006/relationships/tags" Target="../tags/tag828.xml"/><Relationship Id="rId21" Type="http://schemas.openxmlformats.org/officeDocument/2006/relationships/tags" Target="../tags/tag827.xml"/><Relationship Id="rId20" Type="http://schemas.openxmlformats.org/officeDocument/2006/relationships/tags" Target="../tags/tag826.xml"/><Relationship Id="rId2" Type="http://schemas.openxmlformats.org/officeDocument/2006/relationships/slideLayout" Target="../slideLayouts/slideLayout76.xml"/><Relationship Id="rId19" Type="http://schemas.openxmlformats.org/officeDocument/2006/relationships/tags" Target="../tags/tag825.xml"/><Relationship Id="rId18" Type="http://schemas.openxmlformats.org/officeDocument/2006/relationships/slideLayout" Target="../slideLayouts/slideLayout92.xml"/><Relationship Id="rId17" Type="http://schemas.openxmlformats.org/officeDocument/2006/relationships/slideLayout" Target="../slideLayouts/slideLayout91.xml"/><Relationship Id="rId16" Type="http://schemas.openxmlformats.org/officeDocument/2006/relationships/slideLayout" Target="../slideLayouts/slideLayout90.xml"/><Relationship Id="rId15" Type="http://schemas.openxmlformats.org/officeDocument/2006/relationships/slideLayout" Target="../slideLayouts/slideLayout89.xml"/><Relationship Id="rId14" Type="http://schemas.openxmlformats.org/officeDocument/2006/relationships/slideLayout" Target="../slideLayouts/slideLayout88.xml"/><Relationship Id="rId13" Type="http://schemas.openxmlformats.org/officeDocument/2006/relationships/slideLayout" Target="../slideLayouts/slideLayout87.xml"/><Relationship Id="rId12" Type="http://schemas.openxmlformats.org/officeDocument/2006/relationships/slideLayout" Target="../slideLayouts/slideLayout86.xml"/><Relationship Id="rId11" Type="http://schemas.openxmlformats.org/officeDocument/2006/relationships/slideLayout" Target="../slideLayouts/slideLayout85.xml"/><Relationship Id="rId10" Type="http://schemas.openxmlformats.org/officeDocument/2006/relationships/slideLayout" Target="../slideLayouts/slideLayout84.xml"/><Relationship Id="rId1"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01.xml"/><Relationship Id="rId8" Type="http://schemas.openxmlformats.org/officeDocument/2006/relationships/slideLayout" Target="../slideLayouts/slideLayout100.xml"/><Relationship Id="rId7" Type="http://schemas.openxmlformats.org/officeDocument/2006/relationships/slideLayout" Target="../slideLayouts/slideLayout99.xml"/><Relationship Id="rId6" Type="http://schemas.openxmlformats.org/officeDocument/2006/relationships/slideLayout" Target="../slideLayouts/slideLayout98.xml"/><Relationship Id="rId5" Type="http://schemas.openxmlformats.org/officeDocument/2006/relationships/slideLayout" Target="../slideLayouts/slideLayout97.xml"/><Relationship Id="rId4" Type="http://schemas.openxmlformats.org/officeDocument/2006/relationships/slideLayout" Target="../slideLayouts/slideLayout96.xml"/><Relationship Id="rId3" Type="http://schemas.openxmlformats.org/officeDocument/2006/relationships/slideLayout" Target="../slideLayouts/slideLayout95.xml"/><Relationship Id="rId25" Type="http://schemas.openxmlformats.org/officeDocument/2006/relationships/theme" Target="../theme/theme7.xml"/><Relationship Id="rId24" Type="http://schemas.openxmlformats.org/officeDocument/2006/relationships/tags" Target="../tags/tag995.xml"/><Relationship Id="rId23" Type="http://schemas.openxmlformats.org/officeDocument/2006/relationships/tags" Target="../tags/tag994.xml"/><Relationship Id="rId22" Type="http://schemas.openxmlformats.org/officeDocument/2006/relationships/tags" Target="../tags/tag993.xml"/><Relationship Id="rId21" Type="http://schemas.openxmlformats.org/officeDocument/2006/relationships/tags" Target="../tags/tag992.xml"/><Relationship Id="rId20" Type="http://schemas.openxmlformats.org/officeDocument/2006/relationships/tags" Target="../tags/tag991.xml"/><Relationship Id="rId2" Type="http://schemas.openxmlformats.org/officeDocument/2006/relationships/slideLayout" Target="../slideLayouts/slideLayout94.xml"/><Relationship Id="rId19" Type="http://schemas.openxmlformats.org/officeDocument/2006/relationships/tags" Target="../tags/tag990.xml"/><Relationship Id="rId18" Type="http://schemas.openxmlformats.org/officeDocument/2006/relationships/slideLayout" Target="../slideLayouts/slideLayout110.xml"/><Relationship Id="rId17" Type="http://schemas.openxmlformats.org/officeDocument/2006/relationships/slideLayout" Target="../slideLayouts/slideLayout109.xml"/><Relationship Id="rId16" Type="http://schemas.openxmlformats.org/officeDocument/2006/relationships/slideLayout" Target="../slideLayouts/slideLayout108.xml"/><Relationship Id="rId15" Type="http://schemas.openxmlformats.org/officeDocument/2006/relationships/slideLayout" Target="../slideLayouts/slideLayout107.xml"/><Relationship Id="rId14" Type="http://schemas.openxmlformats.org/officeDocument/2006/relationships/slideLayout" Target="../slideLayouts/slideLayout106.xml"/><Relationship Id="rId13" Type="http://schemas.openxmlformats.org/officeDocument/2006/relationships/slideLayout" Target="../slideLayouts/slideLayout105.xml"/><Relationship Id="rId12" Type="http://schemas.openxmlformats.org/officeDocument/2006/relationships/slideLayout" Target="../slideLayouts/slideLayout104.xml"/><Relationship Id="rId11" Type="http://schemas.openxmlformats.org/officeDocument/2006/relationships/slideLayout" Target="../slideLayouts/slideLayout103.xml"/><Relationship Id="rId10" Type="http://schemas.openxmlformats.org/officeDocument/2006/relationships/slideLayout" Target="../slideLayouts/slideLayout102.xml"/><Relationship Id="rId1" Type="http://schemas.openxmlformats.org/officeDocument/2006/relationships/slideLayout" Target="../slideLayouts/slideLayout93.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5" Type="http://schemas.openxmlformats.org/officeDocument/2006/relationships/theme" Target="../theme/theme8.xml"/><Relationship Id="rId24" Type="http://schemas.openxmlformats.org/officeDocument/2006/relationships/tags" Target="../tags/tag1160.xml"/><Relationship Id="rId23" Type="http://schemas.openxmlformats.org/officeDocument/2006/relationships/tags" Target="../tags/tag1159.xml"/><Relationship Id="rId22" Type="http://schemas.openxmlformats.org/officeDocument/2006/relationships/tags" Target="../tags/tag1158.xml"/><Relationship Id="rId21" Type="http://schemas.openxmlformats.org/officeDocument/2006/relationships/tags" Target="../tags/tag1157.xml"/><Relationship Id="rId20" Type="http://schemas.openxmlformats.org/officeDocument/2006/relationships/tags" Target="../tags/tag1156.xml"/><Relationship Id="rId2" Type="http://schemas.openxmlformats.org/officeDocument/2006/relationships/slideLayout" Target="../slideLayouts/slideLayout112.xml"/><Relationship Id="rId19" Type="http://schemas.openxmlformats.org/officeDocument/2006/relationships/tags" Target="../tags/tag1155.xml"/><Relationship Id="rId18" Type="http://schemas.openxmlformats.org/officeDocument/2006/relationships/slideLayout" Target="../slideLayouts/slideLayout128.xml"/><Relationship Id="rId17" Type="http://schemas.openxmlformats.org/officeDocument/2006/relationships/slideLayout" Target="../slideLayouts/slideLayout127.xml"/><Relationship Id="rId16" Type="http://schemas.openxmlformats.org/officeDocument/2006/relationships/slideLayout" Target="../slideLayouts/slideLayout126.xml"/><Relationship Id="rId15" Type="http://schemas.openxmlformats.org/officeDocument/2006/relationships/slideLayout" Target="../slideLayouts/slideLayout125.xml"/><Relationship Id="rId14" Type="http://schemas.openxmlformats.org/officeDocument/2006/relationships/slideLayout" Target="../slideLayouts/slideLayout124.xml"/><Relationship Id="rId13" Type="http://schemas.openxmlformats.org/officeDocument/2006/relationships/slideLayout" Target="../slideLayouts/slideLayout123.xml"/><Relationship Id="rId12" Type="http://schemas.openxmlformats.org/officeDocument/2006/relationships/slideLayout" Target="../slideLayouts/slideLayout122.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69"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 id="2147483764"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11.xml"/><Relationship Id="rId7" Type="http://schemas.openxmlformats.org/officeDocument/2006/relationships/tags" Target="../tags/tag1163.xml"/><Relationship Id="rId6" Type="http://schemas.openxmlformats.org/officeDocument/2006/relationships/tags" Target="../tags/tag1162.xml"/><Relationship Id="rId5" Type="http://schemas.openxmlformats.org/officeDocument/2006/relationships/tags" Target="../tags/tag1161.xml"/><Relationship Id="rId4" Type="http://schemas.openxmlformats.org/officeDocument/2006/relationships/image" Target="../media/image15.svg"/><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9" Type="http://schemas.openxmlformats.org/officeDocument/2006/relationships/tags" Target="../tags/tag1214.xml"/><Relationship Id="rId8" Type="http://schemas.openxmlformats.org/officeDocument/2006/relationships/tags" Target="../tags/tag1213.xml"/><Relationship Id="rId7" Type="http://schemas.openxmlformats.org/officeDocument/2006/relationships/tags" Target="../tags/tag1212.xml"/><Relationship Id="rId6" Type="http://schemas.openxmlformats.org/officeDocument/2006/relationships/image" Target="../media/image6.png"/><Relationship Id="rId5" Type="http://schemas.openxmlformats.org/officeDocument/2006/relationships/tags" Target="../tags/tag1211.xml"/><Relationship Id="rId4" Type="http://schemas.openxmlformats.org/officeDocument/2006/relationships/image" Target="../media/image5.png"/><Relationship Id="rId3" Type="http://schemas.openxmlformats.org/officeDocument/2006/relationships/tags" Target="../tags/tag1210.xml"/><Relationship Id="rId2" Type="http://schemas.openxmlformats.org/officeDocument/2006/relationships/tags" Target="../tags/tag1209.xml"/><Relationship Id="rId12" Type="http://schemas.openxmlformats.org/officeDocument/2006/relationships/notesSlide" Target="../notesSlides/notesSlide9.xml"/><Relationship Id="rId11" Type="http://schemas.openxmlformats.org/officeDocument/2006/relationships/slideLayout" Target="../slideLayouts/slideLayout9.xml"/><Relationship Id="rId10" Type="http://schemas.openxmlformats.org/officeDocument/2006/relationships/tags" Target="../tags/tag1215.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1220.xml"/><Relationship Id="rId7" Type="http://schemas.openxmlformats.org/officeDocument/2006/relationships/tags" Target="../tags/tag1219.xml"/><Relationship Id="rId6" Type="http://schemas.openxmlformats.org/officeDocument/2006/relationships/image" Target="../media/image6.png"/><Relationship Id="rId5" Type="http://schemas.openxmlformats.org/officeDocument/2006/relationships/tags" Target="../tags/tag1218.xml"/><Relationship Id="rId4" Type="http://schemas.openxmlformats.org/officeDocument/2006/relationships/image" Target="../media/image5.png"/><Relationship Id="rId3" Type="http://schemas.openxmlformats.org/officeDocument/2006/relationships/tags" Target="../tags/tag1217.xml"/><Relationship Id="rId2" Type="http://schemas.openxmlformats.org/officeDocument/2006/relationships/tags" Target="../tags/tag1216.xml"/><Relationship Id="rId12" Type="http://schemas.openxmlformats.org/officeDocument/2006/relationships/notesSlide" Target="../notesSlides/notesSlide10.xml"/><Relationship Id="rId11" Type="http://schemas.openxmlformats.org/officeDocument/2006/relationships/slideLayout" Target="../slideLayouts/slideLayout9.xml"/><Relationship Id="rId10" Type="http://schemas.openxmlformats.org/officeDocument/2006/relationships/tags" Target="../tags/tag1221.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tags" Target="../tags/tag1227.xml"/><Relationship Id="rId8" Type="http://schemas.openxmlformats.org/officeDocument/2006/relationships/tags" Target="../tags/tag1226.xml"/><Relationship Id="rId7" Type="http://schemas.openxmlformats.org/officeDocument/2006/relationships/tags" Target="../tags/tag1225.xml"/><Relationship Id="rId6" Type="http://schemas.openxmlformats.org/officeDocument/2006/relationships/image" Target="../media/image6.png"/><Relationship Id="rId5" Type="http://schemas.openxmlformats.org/officeDocument/2006/relationships/tags" Target="../tags/tag1224.xml"/><Relationship Id="rId4" Type="http://schemas.openxmlformats.org/officeDocument/2006/relationships/image" Target="../media/image5.png"/><Relationship Id="rId3" Type="http://schemas.openxmlformats.org/officeDocument/2006/relationships/tags" Target="../tags/tag1223.xml"/><Relationship Id="rId2" Type="http://schemas.openxmlformats.org/officeDocument/2006/relationships/tags" Target="../tags/tag1222.xml"/><Relationship Id="rId13" Type="http://schemas.openxmlformats.org/officeDocument/2006/relationships/notesSlide" Target="../notesSlides/notesSlide11.xml"/><Relationship Id="rId12" Type="http://schemas.openxmlformats.org/officeDocument/2006/relationships/slideLayout" Target="../slideLayouts/slideLayout9.xml"/><Relationship Id="rId11" Type="http://schemas.openxmlformats.org/officeDocument/2006/relationships/tags" Target="../tags/tag1229.xml"/><Relationship Id="rId10" Type="http://schemas.openxmlformats.org/officeDocument/2006/relationships/tags" Target="../tags/tag1228.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9" Type="http://schemas.openxmlformats.org/officeDocument/2006/relationships/tags" Target="../tags/tag1235.xml"/><Relationship Id="rId8" Type="http://schemas.openxmlformats.org/officeDocument/2006/relationships/tags" Target="../tags/tag1234.xml"/><Relationship Id="rId7" Type="http://schemas.openxmlformats.org/officeDocument/2006/relationships/tags" Target="../tags/tag1233.xml"/><Relationship Id="rId6" Type="http://schemas.openxmlformats.org/officeDocument/2006/relationships/image" Target="../media/image6.png"/><Relationship Id="rId5" Type="http://schemas.openxmlformats.org/officeDocument/2006/relationships/tags" Target="../tags/tag1232.xml"/><Relationship Id="rId4" Type="http://schemas.openxmlformats.org/officeDocument/2006/relationships/image" Target="../media/image5.png"/><Relationship Id="rId3" Type="http://schemas.openxmlformats.org/officeDocument/2006/relationships/tags" Target="../tags/tag1231.xml"/><Relationship Id="rId2" Type="http://schemas.openxmlformats.org/officeDocument/2006/relationships/tags" Target="../tags/tag1230.xml"/><Relationship Id="rId15" Type="http://schemas.openxmlformats.org/officeDocument/2006/relationships/notesSlide" Target="../notesSlides/notesSlide12.xml"/><Relationship Id="rId14" Type="http://schemas.openxmlformats.org/officeDocument/2006/relationships/slideLayout" Target="../slideLayouts/slideLayout9.xml"/><Relationship Id="rId13" Type="http://schemas.openxmlformats.org/officeDocument/2006/relationships/tags" Target="../tags/tag1236.xml"/><Relationship Id="rId12" Type="http://schemas.openxmlformats.org/officeDocument/2006/relationships/image" Target="../media/image22.png"/><Relationship Id="rId11" Type="http://schemas.openxmlformats.org/officeDocument/2006/relationships/image" Target="../media/image21.svg"/><Relationship Id="rId10" Type="http://schemas.openxmlformats.org/officeDocument/2006/relationships/image" Target="../media/image20.jpe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241.xml"/><Relationship Id="rId7" Type="http://schemas.openxmlformats.org/officeDocument/2006/relationships/tags" Target="../tags/tag1240.xml"/><Relationship Id="rId6" Type="http://schemas.openxmlformats.org/officeDocument/2006/relationships/image" Target="../media/image6.png"/><Relationship Id="rId5" Type="http://schemas.openxmlformats.org/officeDocument/2006/relationships/tags" Target="../tags/tag1239.xml"/><Relationship Id="rId4" Type="http://schemas.openxmlformats.org/officeDocument/2006/relationships/image" Target="../media/image5.png"/><Relationship Id="rId3" Type="http://schemas.openxmlformats.org/officeDocument/2006/relationships/tags" Target="../tags/tag1238.xml"/><Relationship Id="rId2" Type="http://schemas.openxmlformats.org/officeDocument/2006/relationships/tags" Target="../tags/tag1237.xml"/><Relationship Id="rId10" Type="http://schemas.openxmlformats.org/officeDocument/2006/relationships/notesSlide" Target="../notesSlides/notesSlide13.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59.xml"/><Relationship Id="rId3" Type="http://schemas.openxmlformats.org/officeDocument/2006/relationships/tags" Target="../tags/tag1244.xml"/><Relationship Id="rId2" Type="http://schemas.openxmlformats.org/officeDocument/2006/relationships/tags" Target="../tags/tag1243.xml"/><Relationship Id="rId1" Type="http://schemas.openxmlformats.org/officeDocument/2006/relationships/tags" Target="../tags/tag1242.xml"/></Relationships>
</file>

<file path=ppt/slides/_rels/slide16.xml.rels><?xml version="1.0" encoding="UTF-8" standalone="yes"?>
<Relationships xmlns="http://schemas.openxmlformats.org/package/2006/relationships"><Relationship Id="rId9" Type="http://schemas.openxmlformats.org/officeDocument/2006/relationships/tags" Target="../tags/tag1250.xml"/><Relationship Id="rId8" Type="http://schemas.openxmlformats.org/officeDocument/2006/relationships/tags" Target="../tags/tag1249.xml"/><Relationship Id="rId7" Type="http://schemas.openxmlformats.org/officeDocument/2006/relationships/tags" Target="../tags/tag1248.xml"/><Relationship Id="rId6" Type="http://schemas.openxmlformats.org/officeDocument/2006/relationships/image" Target="../media/image6.png"/><Relationship Id="rId5" Type="http://schemas.openxmlformats.org/officeDocument/2006/relationships/tags" Target="../tags/tag1247.xml"/><Relationship Id="rId4" Type="http://schemas.openxmlformats.org/officeDocument/2006/relationships/image" Target="../media/image5.png"/><Relationship Id="rId3" Type="http://schemas.openxmlformats.org/officeDocument/2006/relationships/tags" Target="../tags/tag1246.xml"/><Relationship Id="rId2" Type="http://schemas.openxmlformats.org/officeDocument/2006/relationships/tags" Target="../tags/tag1245.xml"/><Relationship Id="rId11" Type="http://schemas.openxmlformats.org/officeDocument/2006/relationships/notesSlide" Target="../notesSlides/notesSlide15.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tags" Target="../tags/tag1255.xml"/><Relationship Id="rId8" Type="http://schemas.openxmlformats.org/officeDocument/2006/relationships/image" Target="../media/image23.png"/><Relationship Id="rId7" Type="http://schemas.openxmlformats.org/officeDocument/2006/relationships/tags" Target="../tags/tag1254.xml"/><Relationship Id="rId6" Type="http://schemas.openxmlformats.org/officeDocument/2006/relationships/image" Target="../media/image6.png"/><Relationship Id="rId5" Type="http://schemas.openxmlformats.org/officeDocument/2006/relationships/tags" Target="../tags/tag1253.xml"/><Relationship Id="rId4" Type="http://schemas.openxmlformats.org/officeDocument/2006/relationships/image" Target="../media/image5.png"/><Relationship Id="rId3" Type="http://schemas.openxmlformats.org/officeDocument/2006/relationships/tags" Target="../tags/tag1252.xml"/><Relationship Id="rId2" Type="http://schemas.openxmlformats.org/officeDocument/2006/relationships/tags" Target="../tags/tag1251.xml"/><Relationship Id="rId11" Type="http://schemas.openxmlformats.org/officeDocument/2006/relationships/notesSlide" Target="../notesSlides/notesSlide16.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tags" Target="../tags/tag1260.xml"/><Relationship Id="rId7" Type="http://schemas.openxmlformats.org/officeDocument/2006/relationships/tags" Target="../tags/tag1259.xml"/><Relationship Id="rId6" Type="http://schemas.openxmlformats.org/officeDocument/2006/relationships/image" Target="../media/image6.png"/><Relationship Id="rId5" Type="http://schemas.openxmlformats.org/officeDocument/2006/relationships/tags" Target="../tags/tag1258.xml"/><Relationship Id="rId4" Type="http://schemas.openxmlformats.org/officeDocument/2006/relationships/image" Target="../media/image5.png"/><Relationship Id="rId3" Type="http://schemas.openxmlformats.org/officeDocument/2006/relationships/tags" Target="../tags/tag1257.xml"/><Relationship Id="rId2" Type="http://schemas.openxmlformats.org/officeDocument/2006/relationships/tags" Target="../tags/tag1256.xml"/><Relationship Id="rId12" Type="http://schemas.openxmlformats.org/officeDocument/2006/relationships/notesSlide" Target="../notesSlides/notesSlide17.xml"/><Relationship Id="rId11" Type="http://schemas.openxmlformats.org/officeDocument/2006/relationships/slideLayout" Target="../slideLayouts/slideLayout9.xml"/><Relationship Id="rId10" Type="http://schemas.openxmlformats.org/officeDocument/2006/relationships/tags" Target="../tags/tag1261.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9" Type="http://schemas.openxmlformats.org/officeDocument/2006/relationships/tags" Target="../tags/tag1267.xml"/><Relationship Id="rId8" Type="http://schemas.openxmlformats.org/officeDocument/2006/relationships/tags" Target="../tags/tag1266.xml"/><Relationship Id="rId7" Type="http://schemas.openxmlformats.org/officeDocument/2006/relationships/tags" Target="../tags/tag1265.xml"/><Relationship Id="rId6" Type="http://schemas.openxmlformats.org/officeDocument/2006/relationships/image" Target="../media/image6.png"/><Relationship Id="rId5" Type="http://schemas.openxmlformats.org/officeDocument/2006/relationships/tags" Target="../tags/tag1264.xml"/><Relationship Id="rId4" Type="http://schemas.openxmlformats.org/officeDocument/2006/relationships/image" Target="../media/image5.png"/><Relationship Id="rId3" Type="http://schemas.openxmlformats.org/officeDocument/2006/relationships/tags" Target="../tags/tag1263.xml"/><Relationship Id="rId2" Type="http://schemas.openxmlformats.org/officeDocument/2006/relationships/tags" Target="../tags/tag1262.xml"/><Relationship Id="rId14" Type="http://schemas.openxmlformats.org/officeDocument/2006/relationships/notesSlide" Target="../notesSlides/notesSlide18.xml"/><Relationship Id="rId13" Type="http://schemas.openxmlformats.org/officeDocument/2006/relationships/slideLayout" Target="../slideLayouts/slideLayout9.xml"/><Relationship Id="rId12" Type="http://schemas.openxmlformats.org/officeDocument/2006/relationships/tags" Target="../tags/tag1269.xml"/><Relationship Id="rId11" Type="http://schemas.openxmlformats.org/officeDocument/2006/relationships/image" Target="../media/image25.png"/><Relationship Id="rId10" Type="http://schemas.openxmlformats.org/officeDocument/2006/relationships/tags" Target="../tags/tag1268.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95.xml"/><Relationship Id="rId2" Type="http://schemas.openxmlformats.org/officeDocument/2006/relationships/tags" Target="../tags/tag1165.xml"/><Relationship Id="rId1" Type="http://schemas.openxmlformats.org/officeDocument/2006/relationships/tags" Target="../tags/tag1164.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274.xml"/><Relationship Id="rId7" Type="http://schemas.openxmlformats.org/officeDocument/2006/relationships/tags" Target="../tags/tag1273.xml"/><Relationship Id="rId6" Type="http://schemas.openxmlformats.org/officeDocument/2006/relationships/image" Target="../media/image6.png"/><Relationship Id="rId5" Type="http://schemas.openxmlformats.org/officeDocument/2006/relationships/tags" Target="../tags/tag1272.xml"/><Relationship Id="rId4" Type="http://schemas.openxmlformats.org/officeDocument/2006/relationships/image" Target="../media/image5.png"/><Relationship Id="rId3" Type="http://schemas.openxmlformats.org/officeDocument/2006/relationships/tags" Target="../tags/tag1271.xml"/><Relationship Id="rId2" Type="http://schemas.openxmlformats.org/officeDocument/2006/relationships/tags" Target="../tags/tag1270.xml"/><Relationship Id="rId10" Type="http://schemas.openxmlformats.org/officeDocument/2006/relationships/notesSlide" Target="../notesSlides/notesSlide19.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7.xml"/><Relationship Id="rId3" Type="http://schemas.openxmlformats.org/officeDocument/2006/relationships/tags" Target="../tags/tag1277.xml"/><Relationship Id="rId2" Type="http://schemas.openxmlformats.org/officeDocument/2006/relationships/tags" Target="../tags/tag1276.xml"/><Relationship Id="rId1" Type="http://schemas.openxmlformats.org/officeDocument/2006/relationships/tags" Target="../tags/tag1275.xml"/></Relationships>
</file>

<file path=ppt/slides/_rels/slide22.xml.rels><?xml version="1.0" encoding="UTF-8" standalone="yes"?>
<Relationships xmlns="http://schemas.openxmlformats.org/package/2006/relationships"><Relationship Id="rId9" Type="http://schemas.openxmlformats.org/officeDocument/2006/relationships/tags" Target="../tags/tag1283.xml"/><Relationship Id="rId8" Type="http://schemas.openxmlformats.org/officeDocument/2006/relationships/tags" Target="../tags/tag1282.xml"/><Relationship Id="rId7" Type="http://schemas.openxmlformats.org/officeDocument/2006/relationships/tags" Target="../tags/tag1281.xml"/><Relationship Id="rId6" Type="http://schemas.openxmlformats.org/officeDocument/2006/relationships/image" Target="../media/image6.png"/><Relationship Id="rId5" Type="http://schemas.openxmlformats.org/officeDocument/2006/relationships/tags" Target="../tags/tag1280.xml"/><Relationship Id="rId4" Type="http://schemas.openxmlformats.org/officeDocument/2006/relationships/image" Target="../media/image5.png"/><Relationship Id="rId3" Type="http://schemas.openxmlformats.org/officeDocument/2006/relationships/tags" Target="../tags/tag1279.xml"/><Relationship Id="rId2" Type="http://schemas.openxmlformats.org/officeDocument/2006/relationships/tags" Target="../tags/tag1278.xml"/><Relationship Id="rId11" Type="http://schemas.openxmlformats.org/officeDocument/2006/relationships/notesSlide" Target="../notesSlides/notesSlide21.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9" Type="http://schemas.openxmlformats.org/officeDocument/2006/relationships/tags" Target="../tags/tag1289.xml"/><Relationship Id="rId8" Type="http://schemas.openxmlformats.org/officeDocument/2006/relationships/tags" Target="../tags/tag1288.xml"/><Relationship Id="rId7" Type="http://schemas.openxmlformats.org/officeDocument/2006/relationships/tags" Target="../tags/tag1287.xml"/><Relationship Id="rId6" Type="http://schemas.openxmlformats.org/officeDocument/2006/relationships/image" Target="../media/image6.png"/><Relationship Id="rId5" Type="http://schemas.openxmlformats.org/officeDocument/2006/relationships/tags" Target="../tags/tag1286.xml"/><Relationship Id="rId4" Type="http://schemas.openxmlformats.org/officeDocument/2006/relationships/image" Target="../media/image5.png"/><Relationship Id="rId3" Type="http://schemas.openxmlformats.org/officeDocument/2006/relationships/tags" Target="../tags/tag1285.xml"/><Relationship Id="rId2" Type="http://schemas.openxmlformats.org/officeDocument/2006/relationships/tags" Target="../tags/tag1284.xml"/><Relationship Id="rId11" Type="http://schemas.openxmlformats.org/officeDocument/2006/relationships/notesSlide" Target="../notesSlides/notesSlide22.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294.xml"/><Relationship Id="rId7" Type="http://schemas.openxmlformats.org/officeDocument/2006/relationships/tags" Target="../tags/tag1293.xml"/><Relationship Id="rId6" Type="http://schemas.openxmlformats.org/officeDocument/2006/relationships/image" Target="../media/image6.png"/><Relationship Id="rId5" Type="http://schemas.openxmlformats.org/officeDocument/2006/relationships/tags" Target="../tags/tag1292.xml"/><Relationship Id="rId4" Type="http://schemas.openxmlformats.org/officeDocument/2006/relationships/image" Target="../media/image5.png"/><Relationship Id="rId3" Type="http://schemas.openxmlformats.org/officeDocument/2006/relationships/tags" Target="../tags/tag1291.xml"/><Relationship Id="rId2" Type="http://schemas.openxmlformats.org/officeDocument/2006/relationships/tags" Target="../tags/tag1290.xml"/><Relationship Id="rId10" Type="http://schemas.openxmlformats.org/officeDocument/2006/relationships/notesSlide" Target="../notesSlides/notesSlide23.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9" Type="http://schemas.openxmlformats.org/officeDocument/2006/relationships/tags" Target="../tags/tag1300.xml"/><Relationship Id="rId8" Type="http://schemas.openxmlformats.org/officeDocument/2006/relationships/tags" Target="../tags/tag1299.xml"/><Relationship Id="rId7" Type="http://schemas.openxmlformats.org/officeDocument/2006/relationships/tags" Target="../tags/tag1298.xml"/><Relationship Id="rId6" Type="http://schemas.openxmlformats.org/officeDocument/2006/relationships/image" Target="../media/image6.png"/><Relationship Id="rId5" Type="http://schemas.openxmlformats.org/officeDocument/2006/relationships/tags" Target="../tags/tag1297.xml"/><Relationship Id="rId4" Type="http://schemas.openxmlformats.org/officeDocument/2006/relationships/image" Target="../media/image5.png"/><Relationship Id="rId3" Type="http://schemas.openxmlformats.org/officeDocument/2006/relationships/tags" Target="../tags/tag1296.xml"/><Relationship Id="rId2" Type="http://schemas.openxmlformats.org/officeDocument/2006/relationships/tags" Target="../tags/tag1295.xml"/><Relationship Id="rId16" Type="http://schemas.openxmlformats.org/officeDocument/2006/relationships/notesSlide" Target="../notesSlides/notesSlide24.xml"/><Relationship Id="rId15" Type="http://schemas.openxmlformats.org/officeDocument/2006/relationships/slideLayout" Target="../slideLayouts/slideLayout9.xml"/><Relationship Id="rId14" Type="http://schemas.openxmlformats.org/officeDocument/2006/relationships/tags" Target="../tags/tag1304.xml"/><Relationship Id="rId13" Type="http://schemas.openxmlformats.org/officeDocument/2006/relationships/image" Target="../media/image26.png"/><Relationship Id="rId12" Type="http://schemas.openxmlformats.org/officeDocument/2006/relationships/tags" Target="../tags/tag1303.xml"/><Relationship Id="rId11" Type="http://schemas.openxmlformats.org/officeDocument/2006/relationships/tags" Target="../tags/tag1302.xml"/><Relationship Id="rId10" Type="http://schemas.openxmlformats.org/officeDocument/2006/relationships/tags" Target="../tags/tag1301.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21.xml"/><Relationship Id="rId4" Type="http://schemas.openxmlformats.org/officeDocument/2006/relationships/tags" Target="../tags/tag1306.xml"/><Relationship Id="rId3" Type="http://schemas.openxmlformats.org/officeDocument/2006/relationships/tags" Target="../tags/tag1305.xml"/><Relationship Id="rId2" Type="http://schemas.openxmlformats.org/officeDocument/2006/relationships/image" Target="../media/image28.png"/><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16.xml"/><Relationship Id="rId3" Type="http://schemas.openxmlformats.org/officeDocument/2006/relationships/tags" Target="../tags/tag1168.xml"/><Relationship Id="rId2" Type="http://schemas.openxmlformats.org/officeDocument/2006/relationships/tags" Target="../tags/tag1167.xml"/><Relationship Id="rId1" Type="http://schemas.openxmlformats.org/officeDocument/2006/relationships/tags" Target="../tags/tag1166.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1171.xml"/><Relationship Id="rId2" Type="http://schemas.openxmlformats.org/officeDocument/2006/relationships/tags" Target="../tags/tag1170.xml"/><Relationship Id="rId1" Type="http://schemas.openxmlformats.org/officeDocument/2006/relationships/tags" Target="../tags/tag1169.xml"/></Relationships>
</file>

<file path=ppt/slides/_rels/slide5.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176.xml"/><Relationship Id="rId7" Type="http://schemas.openxmlformats.org/officeDocument/2006/relationships/tags" Target="../tags/tag1175.xml"/><Relationship Id="rId6" Type="http://schemas.openxmlformats.org/officeDocument/2006/relationships/image" Target="../media/image6.png"/><Relationship Id="rId5" Type="http://schemas.openxmlformats.org/officeDocument/2006/relationships/tags" Target="../tags/tag1174.xml"/><Relationship Id="rId4" Type="http://schemas.openxmlformats.org/officeDocument/2006/relationships/image" Target="../media/image5.png"/><Relationship Id="rId3" Type="http://schemas.openxmlformats.org/officeDocument/2006/relationships/tags" Target="../tags/tag1173.xml"/><Relationship Id="rId2" Type="http://schemas.openxmlformats.org/officeDocument/2006/relationships/tags" Target="../tags/tag1172.xml"/><Relationship Id="rId12" Type="http://schemas.openxmlformats.org/officeDocument/2006/relationships/notesSlide" Target="../notesSlides/notesSlide4.xml"/><Relationship Id="rId11" Type="http://schemas.openxmlformats.org/officeDocument/2006/relationships/slideLayout" Target="../slideLayouts/slideLayout9.xml"/><Relationship Id="rId10" Type="http://schemas.openxmlformats.org/officeDocument/2006/relationships/tags" Target="../tags/tag117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tags" Target="../tags/tag1183.xml"/><Relationship Id="rId8" Type="http://schemas.openxmlformats.org/officeDocument/2006/relationships/tags" Target="../tags/tag1182.xml"/><Relationship Id="rId7" Type="http://schemas.openxmlformats.org/officeDocument/2006/relationships/tags" Target="../tags/tag1181.xml"/><Relationship Id="rId6" Type="http://schemas.openxmlformats.org/officeDocument/2006/relationships/image" Target="../media/image6.png"/><Relationship Id="rId5" Type="http://schemas.openxmlformats.org/officeDocument/2006/relationships/tags" Target="../tags/tag1180.xml"/><Relationship Id="rId4" Type="http://schemas.openxmlformats.org/officeDocument/2006/relationships/image" Target="../media/image5.png"/><Relationship Id="rId3" Type="http://schemas.openxmlformats.org/officeDocument/2006/relationships/tags" Target="../tags/tag1179.xml"/><Relationship Id="rId2" Type="http://schemas.openxmlformats.org/officeDocument/2006/relationships/tags" Target="../tags/tag1178.xml"/><Relationship Id="rId13" Type="http://schemas.openxmlformats.org/officeDocument/2006/relationships/notesSlide" Target="../notesSlides/notesSlide5.xml"/><Relationship Id="rId12" Type="http://schemas.openxmlformats.org/officeDocument/2006/relationships/slideLayout" Target="../slideLayouts/slideLayout9.xml"/><Relationship Id="rId11" Type="http://schemas.openxmlformats.org/officeDocument/2006/relationships/tags" Target="../tags/tag1184.xml"/><Relationship Id="rId10" Type="http://schemas.openxmlformats.org/officeDocument/2006/relationships/image" Target="../media/image17.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tags" Target="../tags/tag1190.xml"/><Relationship Id="rId8" Type="http://schemas.openxmlformats.org/officeDocument/2006/relationships/tags" Target="../tags/tag1189.xml"/><Relationship Id="rId7" Type="http://schemas.openxmlformats.org/officeDocument/2006/relationships/tags" Target="../tags/tag1188.xml"/><Relationship Id="rId6" Type="http://schemas.openxmlformats.org/officeDocument/2006/relationships/image" Target="../media/image6.png"/><Relationship Id="rId5" Type="http://schemas.openxmlformats.org/officeDocument/2006/relationships/tags" Target="../tags/tag1187.xml"/><Relationship Id="rId4" Type="http://schemas.openxmlformats.org/officeDocument/2006/relationships/image" Target="../media/image5.png"/><Relationship Id="rId3" Type="http://schemas.openxmlformats.org/officeDocument/2006/relationships/tags" Target="../tags/tag1186.xml"/><Relationship Id="rId22" Type="http://schemas.openxmlformats.org/officeDocument/2006/relationships/notesSlide" Target="../notesSlides/notesSlide6.xml"/><Relationship Id="rId21" Type="http://schemas.openxmlformats.org/officeDocument/2006/relationships/slideLayout" Target="../slideLayouts/slideLayout9.xml"/><Relationship Id="rId20" Type="http://schemas.openxmlformats.org/officeDocument/2006/relationships/tags" Target="../tags/tag1201.xml"/><Relationship Id="rId2" Type="http://schemas.openxmlformats.org/officeDocument/2006/relationships/tags" Target="../tags/tag1185.xml"/><Relationship Id="rId19" Type="http://schemas.openxmlformats.org/officeDocument/2006/relationships/tags" Target="../tags/tag1200.xml"/><Relationship Id="rId18" Type="http://schemas.openxmlformats.org/officeDocument/2006/relationships/tags" Target="../tags/tag1199.xml"/><Relationship Id="rId17" Type="http://schemas.openxmlformats.org/officeDocument/2006/relationships/tags" Target="../tags/tag1198.xml"/><Relationship Id="rId16" Type="http://schemas.openxmlformats.org/officeDocument/2006/relationships/tags" Target="../tags/tag1197.xml"/><Relationship Id="rId15" Type="http://schemas.openxmlformats.org/officeDocument/2006/relationships/tags" Target="../tags/tag1196.xml"/><Relationship Id="rId14" Type="http://schemas.openxmlformats.org/officeDocument/2006/relationships/tags" Target="../tags/tag1195.xml"/><Relationship Id="rId13" Type="http://schemas.openxmlformats.org/officeDocument/2006/relationships/tags" Target="../tags/tag1194.xml"/><Relationship Id="rId12" Type="http://schemas.openxmlformats.org/officeDocument/2006/relationships/tags" Target="../tags/tag1193.xml"/><Relationship Id="rId11" Type="http://schemas.openxmlformats.org/officeDocument/2006/relationships/tags" Target="../tags/tag1192.xml"/><Relationship Id="rId10" Type="http://schemas.openxmlformats.org/officeDocument/2006/relationships/tags" Target="../tags/tag1191.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205.xml"/><Relationship Id="rId7" Type="http://schemas.openxmlformats.org/officeDocument/2006/relationships/image" Target="../media/image18.png"/><Relationship Id="rId6" Type="http://schemas.openxmlformats.org/officeDocument/2006/relationships/image" Target="../media/image6.png"/><Relationship Id="rId5" Type="http://schemas.openxmlformats.org/officeDocument/2006/relationships/tags" Target="../tags/tag1204.xml"/><Relationship Id="rId4" Type="http://schemas.openxmlformats.org/officeDocument/2006/relationships/image" Target="../media/image5.png"/><Relationship Id="rId3" Type="http://schemas.openxmlformats.org/officeDocument/2006/relationships/tags" Target="../tags/tag1203.xml"/><Relationship Id="rId2" Type="http://schemas.openxmlformats.org/officeDocument/2006/relationships/tags" Target="../tags/tag1202.xml"/><Relationship Id="rId10" Type="http://schemas.openxmlformats.org/officeDocument/2006/relationships/notesSlide" Target="../notesSlides/notesSlide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41.xml"/><Relationship Id="rId3" Type="http://schemas.openxmlformats.org/officeDocument/2006/relationships/tags" Target="../tags/tag1208.xml"/><Relationship Id="rId2" Type="http://schemas.openxmlformats.org/officeDocument/2006/relationships/tags" Target="../tags/tag1207.xml"/><Relationship Id="rId1" Type="http://schemas.openxmlformats.org/officeDocument/2006/relationships/tags" Target="../tags/tag120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耗崽 22"/>
          <p:cNvPicPr>
            <a:picLocks noChangeAspect="1"/>
          </p:cNvPicPr>
          <p:nvPr/>
        </p:nvPicPr>
        <p:blipFill rotWithShape="1">
          <a:blip r:embed="rId1">
            <a:extLst>
              <a:ext uri="{96DAC541-7B7A-43D3-8B79-37D633B846F1}">
                <asvg:svgBlip xmlns:asvg="http://schemas.microsoft.com/office/drawing/2016/SVG/main" r:embed="rId2"/>
              </a:ext>
            </a:extLst>
          </a:blip>
          <a:srcRect l="29933" t="18883"/>
          <a:stretch>
            <a:fillRect/>
          </a:stretch>
        </p:blipFill>
        <p:spPr>
          <a:xfrm>
            <a:off x="-1" y="0"/>
            <a:ext cx="2498925" cy="2035086"/>
          </a:xfrm>
          <a:prstGeom prst="rect">
            <a:avLst/>
          </a:prstGeom>
        </p:spPr>
      </p:pic>
      <p:pic>
        <p:nvPicPr>
          <p:cNvPr id="15" name="稻壳儿：耗崽 23"/>
          <p:cNvPicPr>
            <a:picLocks noChangeAspect="1"/>
          </p:cNvPicPr>
          <p:nvPr/>
        </p:nvPicPr>
        <p:blipFill rotWithShape="1">
          <a:blip r:embed="rId3">
            <a:extLst>
              <a:ext uri="{96DAC541-7B7A-43D3-8B79-37D633B846F1}">
                <asvg:svgBlip xmlns:asvg="http://schemas.microsoft.com/office/drawing/2016/SVG/main" r:embed="rId4"/>
              </a:ext>
            </a:extLst>
          </a:blip>
          <a:srcRect r="29972" b="14126"/>
          <a:stretch>
            <a:fillRect/>
          </a:stretch>
        </p:blipFill>
        <p:spPr>
          <a:xfrm>
            <a:off x="10035271" y="4983806"/>
            <a:ext cx="2156729" cy="1873367"/>
          </a:xfrm>
          <a:prstGeom prst="rect">
            <a:avLst/>
          </a:prstGeom>
        </p:spPr>
      </p:pic>
      <p:sp>
        <p:nvSpPr>
          <p:cNvPr id="17" name="文本占位符 6"/>
          <p:cNvSpPr/>
          <p:nvPr>
            <p:custDataLst>
              <p:tags r:id="rId5"/>
            </p:custDataLst>
          </p:nvPr>
        </p:nvSpPr>
        <p:spPr>
          <a:xfrm>
            <a:off x="2776955" y="4984115"/>
            <a:ext cx="2513510" cy="607053"/>
          </a:xfrm>
          <a:prstGeom prst="rect">
            <a:avLst/>
          </a:prstGeo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228600" algn="ctr">
              <a:lnSpc>
                <a:spcPct val="83000"/>
              </a:lnSpc>
              <a:spcBef>
                <a:spcPts val="0"/>
              </a:spcBef>
              <a:spcAft>
                <a:spcPts val="1000"/>
              </a:spcAft>
              <a:buSzPct val="100000"/>
              <a:buNone/>
            </a:pPr>
            <a:r>
              <a:rPr lang="zh-CN" altLang="en-US" sz="2800" dirty="0">
                <a:solidFill>
                  <a:schemeClr val="dk1">
                    <a:lumMod val="85000"/>
                    <a:lumOff val="15000"/>
                  </a:schemeClr>
                </a:solidFill>
                <a:ea typeface="汉仪中黑 简" panose="00020600040101010101" charset="-122"/>
                <a:cs typeface="汉仪中黑 简" panose="00020600040101010101" charset="-122"/>
                <a:sym typeface="汉仪中黑S" panose="00020600040101010101" pitchFamily="18" charset="-122"/>
              </a:rPr>
              <a:t>北京出版社</a:t>
            </a:r>
            <a:endParaRPr lang="zh-CN" altLang="en-US" sz="2800" dirty="0">
              <a:solidFill>
                <a:schemeClr val="dk1">
                  <a:lumMod val="85000"/>
                  <a:lumOff val="15000"/>
                </a:schemeClr>
              </a:solidFill>
              <a:ea typeface="汉仪中黑 简" panose="00020600040101010101" charset="-122"/>
              <a:cs typeface="汉仪中黑 简" panose="00020600040101010101" charset="-122"/>
              <a:sym typeface="汉仪中黑S" panose="00020600040101010101" pitchFamily="18" charset="-122"/>
            </a:endParaRPr>
          </a:p>
        </p:txBody>
      </p:sp>
      <p:sp>
        <p:nvSpPr>
          <p:cNvPr id="18" name="标题 7"/>
          <p:cNvSpPr/>
          <p:nvPr>
            <p:custDataLst>
              <p:tags r:id="rId6"/>
            </p:custDataLst>
          </p:nvPr>
        </p:nvSpPr>
        <p:spPr>
          <a:xfrm>
            <a:off x="1096645" y="2035175"/>
            <a:ext cx="5873750" cy="2211070"/>
          </a:xfrm>
          <a:prstGeom prst="rect">
            <a:avLst/>
          </a:prstGeo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ctr">
              <a:lnSpc>
                <a:spcPct val="100000"/>
              </a:lnSpc>
              <a:spcBef>
                <a:spcPts val="0"/>
              </a:spcBef>
              <a:spcAft>
                <a:spcPts val="0"/>
              </a:spcAft>
              <a:buSzPct val="100000"/>
              <a:buNone/>
            </a:pPr>
            <a:r>
              <a:rPr lang="en-US" altLang="zh-CN" sz="6000" dirty="0">
                <a:solidFill>
                  <a:schemeClr val="accent1">
                    <a:lumMod val="75000"/>
                  </a:schemeClr>
                </a:solidFill>
                <a:sym typeface="汉仪中黑S" panose="00020600040101010101" pitchFamily="18" charset="-122"/>
              </a:rPr>
              <a:t>C 语言程序设计（第二版）</a:t>
            </a:r>
            <a:endParaRPr lang="en-US" altLang="zh-CN" sz="6000" dirty="0">
              <a:solidFill>
                <a:schemeClr val="accent1">
                  <a:lumMod val="75000"/>
                </a:schemeClr>
              </a:solidFill>
              <a:sym typeface="汉仪中黑S" panose="00020600040101010101" pitchFamily="18"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能正确描述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while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语句、</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do-while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语句和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for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语句的格式及执行流程；</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能够根据具体的循环问题选择合适的循环语句；</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能够发现循环解题的规律，能体会</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变则通，通则久</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易简而天下之理得矣</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的人生哲理。</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有一分数序列：</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5/3</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8/5</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13/8</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21/13</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，求出这个数列前</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20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项的和。</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 name="稻壳儿：耗崽 1-24"/>
          <p:cNvSpPr txBox="1"/>
          <p:nvPr/>
        </p:nvSpPr>
        <p:spPr>
          <a:xfrm>
            <a:off x="1221105" y="4137025"/>
            <a:ext cx="10056495" cy="553720"/>
          </a:xfrm>
          <a:prstGeom prst="rect">
            <a:avLst/>
          </a:prstGeom>
          <a:noFill/>
        </p:spPr>
        <p:txBody>
          <a:bodyPr wrap="square" lIns="0" tIns="0" rIns="0" bIns="0" rtlCol="0">
            <a:spAutoFit/>
          </a:bodyPr>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4" name="稻壳儿：耗崽 22-2"/>
          <p:cNvSpPr txBox="1">
            <a:spLocks noChangeArrowheads="1"/>
          </p:cNvSpPr>
          <p:nvPr>
            <p:custDataLst>
              <p:tags r:id="rId9"/>
            </p:custDataLst>
          </p:nvPr>
        </p:nvSpPr>
        <p:spPr bwMode="auto">
          <a:xfrm>
            <a:off x="1054735" y="4714875"/>
            <a:ext cx="1038923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求和程序共性：</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）循环初值：</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sum=0</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（存放和），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i=1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（循环控制变量），</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t1=2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t2=1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t1/t2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代表被加的数）；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）循环体：</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sum=sum+t1/t2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i=i+1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）循环控制部分：</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i&lt;=20</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7675245" cy="3670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470025"/>
            <a:ext cx="7237730" cy="3290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a:t>
            </a:r>
            <a:r>
              <a:rPr lang="en-US" altLang="zh-CN"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while </a:t>
            </a:r>
            <a:r>
              <a:rPr lang="zh-CN" altLang="en-US"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循环语句</a:t>
            </a:r>
            <a:endParaRPr lang="zh-CN" altLang="en-US"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while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循环是</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当型</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循环，它的一般格式是：</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while(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表达式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循环体</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【功能】先计算表达式的值，若表达式的值为非</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0</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，则执行一次循环体。每执行一次循环体，就判断一次表达式的值，直到表达式的值为</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0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时结束循环。</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while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语句的执行流程如图</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5-3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a:picLocks noChangeAspect="1"/>
          </p:cNvPicPr>
          <p:nvPr/>
        </p:nvPicPr>
        <p:blipFill>
          <a:blip r:embed="rId9"/>
          <a:stretch>
            <a:fillRect/>
          </a:stretch>
        </p:blipFill>
        <p:spPr>
          <a:xfrm>
            <a:off x="8736330" y="1687195"/>
            <a:ext cx="2148205" cy="285623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14" name="图片 13"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47" name="稻壳儿：耗崽 5-1"/>
          <p:cNvSpPr txBox="1"/>
          <p:nvPr/>
        </p:nvSpPr>
        <p:spPr>
          <a:xfrm>
            <a:off x="1057910" y="720090"/>
            <a:ext cx="9648190" cy="492125"/>
          </a:xfrm>
          <a:prstGeom prst="rect">
            <a:avLst/>
          </a:prstGeom>
          <a:noFill/>
        </p:spPr>
        <p:txBody>
          <a:bodyPr wrap="square" lIns="0" tIns="0" rIns="0" bIns="0" rtlCol="0">
            <a:spAutoFit/>
          </a:bodyPr>
          <a:lstStyle/>
          <a:p>
            <a:pPr lvl="0"/>
            <a:r>
              <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二、</a:t>
            </a:r>
            <a:r>
              <a:rPr lang="en-US" altLang="zh-CN"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do-while </a:t>
            </a:r>
            <a:r>
              <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循环语句</a:t>
            </a:r>
            <a:endPar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4" name="任意多边形: 形状 3"/>
          <p:cNvSpPr/>
          <p:nvPr>
            <p:custDataLst>
              <p:tags r:id="rId7"/>
            </p:custDataLst>
          </p:nvPr>
        </p:nvSpPr>
        <p:spPr>
          <a:xfrm rot="10800000">
            <a:off x="6750368" y="2674303"/>
            <a:ext cx="4592405" cy="3206198"/>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2" name="矩形 1"/>
          <p:cNvSpPr/>
          <p:nvPr>
            <p:custDataLst>
              <p:tags r:id="rId8"/>
            </p:custDataLst>
          </p:nvPr>
        </p:nvSpPr>
        <p:spPr>
          <a:xfrm>
            <a:off x="6924675" y="2955925"/>
            <a:ext cx="3949700" cy="210566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zh-CN" altLang="en-US" b="1" dirty="0">
                <a:solidFill>
                  <a:schemeClr val="tx1">
                    <a:lumMod val="85000"/>
                    <a:lumOff val="15000"/>
                  </a:schemeClr>
                </a:solidFill>
                <a:latin typeface="+mn-ea"/>
                <a:cs typeface="+mn-ea"/>
                <a:sym typeface="+mn-ea"/>
              </a:rPr>
              <a:t>【功能】</a:t>
            </a:r>
            <a:r>
              <a:rPr lang="zh-CN" altLang="en-US" dirty="0">
                <a:solidFill>
                  <a:schemeClr val="tx1">
                    <a:lumMod val="85000"/>
                    <a:lumOff val="15000"/>
                  </a:schemeClr>
                </a:solidFill>
                <a:latin typeface="+mn-ea"/>
                <a:cs typeface="+mn-ea"/>
                <a:sym typeface="+mn-ea"/>
              </a:rPr>
              <a:t>先执行一次循环体，然后再计算表达式的值，若表达式的值为非</a:t>
            </a:r>
            <a:r>
              <a:rPr lang="en-US" altLang="zh-CN" dirty="0">
                <a:solidFill>
                  <a:schemeClr val="tx1">
                    <a:lumMod val="85000"/>
                    <a:lumOff val="15000"/>
                  </a:schemeClr>
                </a:solidFill>
                <a:latin typeface="+mn-ea"/>
                <a:cs typeface="+mn-ea"/>
                <a:sym typeface="+mn-ea"/>
              </a:rPr>
              <a:t> 0</a:t>
            </a:r>
            <a:r>
              <a:rPr lang="zh-CN" altLang="en-US" dirty="0">
                <a:solidFill>
                  <a:schemeClr val="tx1">
                    <a:lumMod val="85000"/>
                    <a:lumOff val="15000"/>
                  </a:schemeClr>
                </a:solidFill>
                <a:latin typeface="+mn-ea"/>
                <a:cs typeface="+mn-ea"/>
                <a:sym typeface="+mn-ea"/>
              </a:rPr>
              <a:t>，则继续执行一次循环体。重复上述过程，直到表达式的值为</a:t>
            </a:r>
            <a:r>
              <a:rPr lang="en-US" altLang="zh-CN" dirty="0">
                <a:solidFill>
                  <a:schemeClr val="tx1">
                    <a:lumMod val="85000"/>
                    <a:lumOff val="15000"/>
                  </a:schemeClr>
                </a:solidFill>
                <a:latin typeface="+mn-ea"/>
                <a:cs typeface="+mn-ea"/>
                <a:sym typeface="+mn-ea"/>
              </a:rPr>
              <a:t> 0 </a:t>
            </a:r>
            <a:r>
              <a:rPr lang="zh-CN" altLang="en-US" dirty="0">
                <a:solidFill>
                  <a:schemeClr val="tx1">
                    <a:lumMod val="85000"/>
                    <a:lumOff val="15000"/>
                  </a:schemeClr>
                </a:solidFill>
                <a:latin typeface="+mn-ea"/>
                <a:cs typeface="+mn-ea"/>
                <a:sym typeface="+mn-ea"/>
              </a:rPr>
              <a:t>时结束循环。</a:t>
            </a:r>
            <a:endParaRPr lang="zh-CN" altLang="en-US" dirty="0">
              <a:solidFill>
                <a:schemeClr val="tx1">
                  <a:lumMod val="85000"/>
                  <a:lumOff val="15000"/>
                </a:schemeClr>
              </a:solidFill>
              <a:latin typeface="+mn-ea"/>
              <a:cs typeface="+mn-ea"/>
              <a:sym typeface="+mn-ea"/>
            </a:endParaRPr>
          </a:p>
        </p:txBody>
      </p:sp>
      <p:sp>
        <p:nvSpPr>
          <p:cNvPr id="3" name="任意多边形: 形状 8"/>
          <p:cNvSpPr/>
          <p:nvPr>
            <p:custDataLst>
              <p:tags r:id="rId9"/>
            </p:custDataLst>
          </p:nvPr>
        </p:nvSpPr>
        <p:spPr>
          <a:xfrm rot="10800000">
            <a:off x="1243648" y="1556703"/>
            <a:ext cx="5431952" cy="3861727"/>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59172 h 1859172"/>
              <a:gd name="connsiteX1-3" fmla="*/ 111083 w 2695478"/>
              <a:gd name="connsiteY1-4" fmla="*/ 1859172 h 1859172"/>
              <a:gd name="connsiteX2-5" fmla="*/ 0 w 2695478"/>
              <a:gd name="connsiteY2-6" fmla="*/ 1748089 h 1859172"/>
              <a:gd name="connsiteX3-7" fmla="*/ 0 w 2695478"/>
              <a:gd name="connsiteY3-8" fmla="*/ 366863 h 1859172"/>
              <a:gd name="connsiteX4-9" fmla="*/ 111083 w 2695478"/>
              <a:gd name="connsiteY4-10" fmla="*/ 255780 h 1859172"/>
              <a:gd name="connsiteX5-11" fmla="*/ 1139340 w 2695478"/>
              <a:gd name="connsiteY5-12" fmla="*/ 255780 h 1859172"/>
              <a:gd name="connsiteX6-13" fmla="*/ 1043632 w 2695478"/>
              <a:gd name="connsiteY6-14" fmla="*/ 0 h 1859172"/>
              <a:gd name="connsiteX7-15" fmla="*/ 1556139 w 2695478"/>
              <a:gd name="connsiteY7-16" fmla="*/ 255780 h 1859172"/>
              <a:gd name="connsiteX8-17" fmla="*/ 2584395 w 2695478"/>
              <a:gd name="connsiteY8-18" fmla="*/ 255780 h 1859172"/>
              <a:gd name="connsiteX9-19" fmla="*/ 2695478 w 2695478"/>
              <a:gd name="connsiteY9-20" fmla="*/ 366863 h 1859172"/>
              <a:gd name="connsiteX10-21" fmla="*/ 2695478 w 2695478"/>
              <a:gd name="connsiteY10-22" fmla="*/ 1748089 h 1859172"/>
              <a:gd name="connsiteX11-23" fmla="*/ 2584395 w 2695478"/>
              <a:gd name="connsiteY11-24" fmla="*/ 1859172 h 18591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59172">
                <a:moveTo>
                  <a:pt x="2584395" y="1859172"/>
                </a:moveTo>
                <a:lnTo>
                  <a:pt x="111083" y="1859172"/>
                </a:lnTo>
                <a:cubicBezTo>
                  <a:pt x="49734" y="1859172"/>
                  <a:pt x="0" y="1809438"/>
                  <a:pt x="0" y="1748089"/>
                </a:cubicBezTo>
                <a:lnTo>
                  <a:pt x="0" y="366863"/>
                </a:lnTo>
                <a:cubicBezTo>
                  <a:pt x="0" y="305514"/>
                  <a:pt x="49734" y="255780"/>
                  <a:pt x="111083" y="255780"/>
                </a:cubicBezTo>
                <a:lnTo>
                  <a:pt x="1139340" y="255780"/>
                </a:lnTo>
                <a:lnTo>
                  <a:pt x="1043632" y="0"/>
                </a:lnTo>
                <a:lnTo>
                  <a:pt x="1556139" y="255780"/>
                </a:lnTo>
                <a:lnTo>
                  <a:pt x="2584395" y="255780"/>
                </a:lnTo>
                <a:cubicBezTo>
                  <a:pt x="2645744" y="255780"/>
                  <a:pt x="2695478" y="305514"/>
                  <a:pt x="2695478" y="366863"/>
                </a:cubicBezTo>
                <a:lnTo>
                  <a:pt x="2695478" y="1748089"/>
                </a:lnTo>
                <a:cubicBezTo>
                  <a:pt x="2695478" y="1809438"/>
                  <a:pt x="2645744" y="1859172"/>
                  <a:pt x="2584395" y="1859172"/>
                </a:cubicBezTo>
                <a:close/>
              </a:path>
            </a:pathLst>
          </a:custGeom>
          <a:gradFill>
            <a:gsLst>
              <a:gs pos="0">
                <a:schemeClr val="accent1">
                  <a:alpha val="100000"/>
                </a:schemeClr>
              </a:gs>
              <a:gs pos="50000">
                <a:schemeClr val="accent1">
                  <a:alpha val="100000"/>
                </a:schemeClr>
              </a:gs>
            </a:gsLst>
            <a:lin ang="13800000" scaled="0"/>
          </a:gradFill>
          <a:ln>
            <a:noFill/>
          </a:ln>
          <a:effectLst>
            <a:outerShdw blurRad="228600" dist="177800" dir="378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4000" b="1" dirty="0">
              <a:solidFill>
                <a:schemeClr val="lt1"/>
              </a:solidFill>
            </a:endParaRPr>
          </a:p>
        </p:txBody>
      </p:sp>
      <p:sp>
        <p:nvSpPr>
          <p:cNvPr id="10" name="矩形 9"/>
          <p:cNvSpPr/>
          <p:nvPr>
            <p:custDataLst>
              <p:tags r:id="rId10"/>
            </p:custDataLst>
          </p:nvPr>
        </p:nvSpPr>
        <p:spPr>
          <a:xfrm>
            <a:off x="1719263" y="1934528"/>
            <a:ext cx="4481195" cy="246888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en-US" altLang="zh-CN" sz="2000" dirty="0">
                <a:solidFill>
                  <a:schemeClr val="lt1">
                    <a:lumMod val="100000"/>
                  </a:schemeClr>
                </a:solidFill>
                <a:latin typeface="+mn-ea"/>
                <a:cs typeface="+mn-ea"/>
                <a:sym typeface="+mn-ea"/>
              </a:rPr>
              <a:t>do-while </a:t>
            </a:r>
            <a:r>
              <a:rPr lang="zh-CN" altLang="en-US" sz="2000" dirty="0">
                <a:solidFill>
                  <a:schemeClr val="lt1">
                    <a:lumMod val="100000"/>
                  </a:schemeClr>
                </a:solidFill>
                <a:latin typeface="+mn-ea"/>
                <a:cs typeface="+mn-ea"/>
                <a:sym typeface="+mn-ea"/>
              </a:rPr>
              <a:t>语句用来实现</a:t>
            </a:r>
            <a:r>
              <a:rPr lang="en-US" altLang="zh-CN" sz="2000" dirty="0">
                <a:solidFill>
                  <a:schemeClr val="lt1">
                    <a:lumMod val="100000"/>
                  </a:schemeClr>
                </a:solidFill>
                <a:latin typeface="+mn-ea"/>
                <a:cs typeface="+mn-ea"/>
                <a:sym typeface="+mn-ea"/>
              </a:rPr>
              <a:t>“</a:t>
            </a:r>
            <a:r>
              <a:rPr lang="zh-CN" altLang="en-US" sz="2000" dirty="0">
                <a:solidFill>
                  <a:schemeClr val="lt1">
                    <a:lumMod val="100000"/>
                  </a:schemeClr>
                </a:solidFill>
                <a:latin typeface="+mn-ea"/>
                <a:cs typeface="+mn-ea"/>
                <a:sym typeface="+mn-ea"/>
              </a:rPr>
              <a:t>直到型</a:t>
            </a:r>
            <a:r>
              <a:rPr lang="en-US" altLang="zh-CN" sz="2000" dirty="0">
                <a:solidFill>
                  <a:schemeClr val="lt1">
                    <a:lumMod val="100000"/>
                  </a:schemeClr>
                </a:solidFill>
                <a:latin typeface="+mn-ea"/>
                <a:cs typeface="+mn-ea"/>
                <a:sym typeface="+mn-ea"/>
              </a:rPr>
              <a:t>”</a:t>
            </a:r>
            <a:r>
              <a:rPr lang="zh-CN" altLang="en-US" sz="2000" dirty="0">
                <a:solidFill>
                  <a:schemeClr val="lt1">
                    <a:lumMod val="100000"/>
                  </a:schemeClr>
                </a:solidFill>
                <a:latin typeface="+mn-ea"/>
                <a:cs typeface="+mn-ea"/>
                <a:sym typeface="+mn-ea"/>
              </a:rPr>
              <a:t>循环结构，其一般格式如下：</a:t>
            </a:r>
            <a:endParaRPr lang="zh-CN" altLang="en-US" sz="2000" dirty="0">
              <a:solidFill>
                <a:schemeClr val="lt1">
                  <a:lumMod val="100000"/>
                </a:schemeClr>
              </a:solidFill>
              <a:latin typeface="+mn-ea"/>
              <a:cs typeface="+mn-ea"/>
              <a:sym typeface="+mn-ea"/>
            </a:endParaRPr>
          </a:p>
          <a:p>
            <a:pPr algn="just">
              <a:lnSpc>
                <a:spcPct val="150000"/>
              </a:lnSpc>
              <a:spcBef>
                <a:spcPct val="0"/>
              </a:spcBef>
              <a:spcAft>
                <a:spcPct val="0"/>
              </a:spcAft>
            </a:pPr>
            <a:r>
              <a:rPr lang="en-US" altLang="zh-CN" sz="2000" dirty="0">
                <a:solidFill>
                  <a:schemeClr val="lt1">
                    <a:lumMod val="100000"/>
                  </a:schemeClr>
                </a:solidFill>
                <a:latin typeface="+mn-ea"/>
                <a:cs typeface="+mn-ea"/>
                <a:sym typeface="+mn-ea"/>
              </a:rPr>
              <a:t>do </a:t>
            </a:r>
            <a:endParaRPr lang="en-US" altLang="zh-CN" sz="2000" dirty="0">
              <a:solidFill>
                <a:schemeClr val="lt1">
                  <a:lumMod val="100000"/>
                </a:schemeClr>
              </a:solidFill>
              <a:latin typeface="+mn-ea"/>
              <a:cs typeface="+mn-ea"/>
              <a:sym typeface="+mn-ea"/>
            </a:endParaRPr>
          </a:p>
          <a:p>
            <a:pPr algn="just">
              <a:lnSpc>
                <a:spcPct val="150000"/>
              </a:lnSpc>
              <a:spcBef>
                <a:spcPct val="0"/>
              </a:spcBef>
              <a:spcAft>
                <a:spcPct val="0"/>
              </a:spcAft>
            </a:pPr>
            <a:r>
              <a:rPr lang="en-US" altLang="zh-CN" sz="2000" dirty="0">
                <a:solidFill>
                  <a:schemeClr val="lt1">
                    <a:lumMod val="100000"/>
                  </a:schemeClr>
                </a:solidFill>
                <a:latin typeface="+mn-ea"/>
                <a:cs typeface="+mn-ea"/>
                <a:sym typeface="+mn-ea"/>
              </a:rPr>
              <a:t>   {</a:t>
            </a:r>
            <a:endParaRPr lang="en-US" altLang="zh-CN" sz="2000" dirty="0">
              <a:solidFill>
                <a:schemeClr val="lt1">
                  <a:lumMod val="100000"/>
                </a:schemeClr>
              </a:solidFill>
              <a:latin typeface="+mn-ea"/>
              <a:cs typeface="+mn-ea"/>
              <a:sym typeface="+mn-ea"/>
            </a:endParaRPr>
          </a:p>
          <a:p>
            <a:pPr algn="just">
              <a:lnSpc>
                <a:spcPct val="150000"/>
              </a:lnSpc>
              <a:spcBef>
                <a:spcPct val="0"/>
              </a:spcBef>
              <a:spcAft>
                <a:spcPct val="0"/>
              </a:spcAft>
            </a:pPr>
            <a:r>
              <a:rPr lang="en-US" altLang="zh-CN" sz="2000" dirty="0">
                <a:solidFill>
                  <a:schemeClr val="lt1">
                    <a:lumMod val="100000"/>
                  </a:schemeClr>
                </a:solidFill>
                <a:latin typeface="+mn-ea"/>
                <a:cs typeface="+mn-ea"/>
                <a:sym typeface="+mn-ea"/>
              </a:rPr>
              <a:t>     </a:t>
            </a:r>
            <a:r>
              <a:rPr lang="zh-CN" altLang="en-US" sz="2000" dirty="0">
                <a:solidFill>
                  <a:schemeClr val="lt1">
                    <a:lumMod val="100000"/>
                  </a:schemeClr>
                </a:solidFill>
                <a:latin typeface="+mn-ea"/>
                <a:cs typeface="+mn-ea"/>
                <a:sym typeface="+mn-ea"/>
              </a:rPr>
              <a:t>循环体</a:t>
            </a:r>
            <a:endParaRPr lang="zh-CN" altLang="en-US" sz="2000" dirty="0">
              <a:solidFill>
                <a:schemeClr val="lt1">
                  <a:lumMod val="100000"/>
                </a:schemeClr>
              </a:solidFill>
              <a:latin typeface="+mn-ea"/>
              <a:cs typeface="+mn-ea"/>
              <a:sym typeface="+mn-ea"/>
            </a:endParaRPr>
          </a:p>
          <a:p>
            <a:pPr algn="just">
              <a:lnSpc>
                <a:spcPct val="150000"/>
              </a:lnSpc>
              <a:spcBef>
                <a:spcPct val="0"/>
              </a:spcBef>
              <a:spcAft>
                <a:spcPct val="0"/>
              </a:spcAft>
            </a:pPr>
            <a:r>
              <a:rPr lang="en-US" altLang="zh-CN" sz="2000" dirty="0">
                <a:solidFill>
                  <a:schemeClr val="lt1">
                    <a:lumMod val="100000"/>
                  </a:schemeClr>
                </a:solidFill>
                <a:latin typeface="+mn-ea"/>
                <a:cs typeface="+mn-ea"/>
                <a:sym typeface="+mn-ea"/>
              </a:rPr>
              <a:t>   }while( </a:t>
            </a:r>
            <a:r>
              <a:rPr lang="zh-CN" altLang="en-US" sz="2000" dirty="0">
                <a:solidFill>
                  <a:schemeClr val="lt1">
                    <a:lumMod val="100000"/>
                  </a:schemeClr>
                </a:solidFill>
                <a:latin typeface="+mn-ea"/>
                <a:cs typeface="+mn-ea"/>
                <a:sym typeface="+mn-ea"/>
              </a:rPr>
              <a:t>表达式</a:t>
            </a:r>
            <a:r>
              <a:rPr lang="en-US" altLang="zh-CN" sz="2000" dirty="0">
                <a:solidFill>
                  <a:schemeClr val="lt1">
                    <a:lumMod val="100000"/>
                  </a:schemeClr>
                </a:solidFill>
                <a:latin typeface="+mn-ea"/>
                <a:cs typeface="+mn-ea"/>
                <a:sym typeface="+mn-ea"/>
              </a:rPr>
              <a:t> );</a:t>
            </a:r>
            <a:endParaRPr lang="en-US" altLang="zh-CN" sz="2000" dirty="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14" name="图片 13"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47" name="稻壳儿：耗崽 5-1"/>
          <p:cNvSpPr txBox="1"/>
          <p:nvPr/>
        </p:nvSpPr>
        <p:spPr>
          <a:xfrm>
            <a:off x="1057910" y="720090"/>
            <a:ext cx="9648190" cy="492125"/>
          </a:xfrm>
          <a:prstGeom prst="rect">
            <a:avLst/>
          </a:prstGeom>
          <a:noFill/>
        </p:spPr>
        <p:txBody>
          <a:bodyPr wrap="square" lIns="0" tIns="0" rIns="0" bIns="0" rtlCol="0">
            <a:spAutoFit/>
          </a:bodyPr>
          <a:lstStyle/>
          <a:p>
            <a:pPr lvl="0"/>
            <a:r>
              <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三、</a:t>
            </a:r>
            <a:r>
              <a:rPr lang="en-US" altLang="zh-CN"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for </a:t>
            </a:r>
            <a:r>
              <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循环语句</a:t>
            </a:r>
            <a:endPar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 name="图形 3"/>
          <p:cNvSpPr/>
          <p:nvPr>
            <p:custDataLst>
              <p:tags r:id="rId7"/>
            </p:custDataLst>
          </p:nvPr>
        </p:nvSpPr>
        <p:spPr>
          <a:xfrm>
            <a:off x="1058183" y="1612648"/>
            <a:ext cx="5175005" cy="4514336"/>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accent1"/>
          </a:solidFill>
          <a:ln w="6243" cap="flat">
            <a:noFill/>
            <a:prstDash val="solid"/>
            <a:miter/>
          </a:ln>
        </p:spPr>
        <p:txBody>
          <a:bodyPr rtlCol="0" anchor="ctr"/>
          <a:p>
            <a:endParaRPr lang="zh-CN" altLang="en-US">
              <a:solidFill>
                <a:schemeClr val="tx1"/>
              </a:solidFill>
            </a:endParaRPr>
          </a:p>
        </p:txBody>
      </p:sp>
      <p:sp>
        <p:nvSpPr>
          <p:cNvPr id="11" name="矩形 10"/>
          <p:cNvSpPr/>
          <p:nvPr>
            <p:custDataLst>
              <p:tags r:id="rId8"/>
            </p:custDataLst>
          </p:nvPr>
        </p:nvSpPr>
        <p:spPr>
          <a:xfrm>
            <a:off x="1304483" y="1974741"/>
            <a:ext cx="4021386" cy="2908761"/>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zh-CN" sz="1500" dirty="0">
                <a:ln>
                  <a:noFill/>
                  <a:prstDash val="sysDot"/>
                </a:ln>
                <a:solidFill>
                  <a:srgbClr val="FFFFFF"/>
                </a:solidFill>
                <a:latin typeface="+mn-ea"/>
                <a:cs typeface="+mn-ea"/>
              </a:rPr>
              <a:t>for </a:t>
            </a:r>
            <a:r>
              <a:rPr lang="zh-CN" altLang="en-US" sz="1500" dirty="0">
                <a:ln>
                  <a:noFill/>
                  <a:prstDash val="sysDot"/>
                </a:ln>
                <a:solidFill>
                  <a:srgbClr val="FFFFFF"/>
                </a:solidFill>
                <a:latin typeface="+mn-ea"/>
                <a:cs typeface="+mn-ea"/>
              </a:rPr>
              <a:t>语句是</a:t>
            </a:r>
            <a:r>
              <a:rPr lang="en-US" altLang="zh-CN" sz="1500" dirty="0">
                <a:ln>
                  <a:noFill/>
                  <a:prstDash val="sysDot"/>
                </a:ln>
                <a:solidFill>
                  <a:srgbClr val="FFFFFF"/>
                </a:solidFill>
                <a:latin typeface="+mn-ea"/>
                <a:cs typeface="+mn-ea"/>
              </a:rPr>
              <a:t> C </a:t>
            </a:r>
            <a:r>
              <a:rPr lang="zh-CN" altLang="en-US" sz="1500" dirty="0">
                <a:ln>
                  <a:noFill/>
                  <a:prstDash val="sysDot"/>
                </a:ln>
                <a:solidFill>
                  <a:srgbClr val="FFFFFF"/>
                </a:solidFill>
                <a:latin typeface="+mn-ea"/>
                <a:cs typeface="+mn-ea"/>
              </a:rPr>
              <a:t>语言所提供的功能更强、使用更广泛的一种循环语句。</a:t>
            </a:r>
            <a:r>
              <a:rPr lang="en-US" altLang="zh-CN" sz="1500" dirty="0">
                <a:ln>
                  <a:noFill/>
                  <a:prstDash val="sysDot"/>
                </a:ln>
                <a:solidFill>
                  <a:srgbClr val="FFFFFF"/>
                </a:solidFill>
                <a:latin typeface="+mn-ea"/>
                <a:cs typeface="+mn-ea"/>
              </a:rPr>
              <a:t>for </a:t>
            </a:r>
            <a:r>
              <a:rPr lang="zh-CN" altLang="en-US" sz="1500" dirty="0">
                <a:ln>
                  <a:noFill/>
                  <a:prstDash val="sysDot"/>
                </a:ln>
                <a:solidFill>
                  <a:srgbClr val="FFFFFF"/>
                </a:solidFill>
                <a:latin typeface="+mn-ea"/>
                <a:cs typeface="+mn-ea"/>
              </a:rPr>
              <a:t>循环是</a:t>
            </a:r>
            <a:r>
              <a:rPr lang="en-US" altLang="zh-CN" sz="1500" dirty="0">
                <a:ln>
                  <a:noFill/>
                  <a:prstDash val="sysDot"/>
                </a:ln>
                <a:solidFill>
                  <a:srgbClr val="FFFFFF"/>
                </a:solidFill>
                <a:latin typeface="+mn-ea"/>
                <a:cs typeface="+mn-ea"/>
              </a:rPr>
              <a:t>“</a:t>
            </a:r>
            <a:r>
              <a:rPr lang="zh-CN" altLang="en-US" sz="1500" dirty="0">
                <a:ln>
                  <a:noFill/>
                  <a:prstDash val="sysDot"/>
                </a:ln>
                <a:solidFill>
                  <a:srgbClr val="FFFFFF"/>
                </a:solidFill>
                <a:latin typeface="+mn-ea"/>
                <a:cs typeface="+mn-ea"/>
              </a:rPr>
              <a:t>当型</a:t>
            </a:r>
            <a:r>
              <a:rPr lang="en-US" altLang="zh-CN" sz="1500" dirty="0">
                <a:ln>
                  <a:noFill/>
                  <a:prstDash val="sysDot"/>
                </a:ln>
                <a:solidFill>
                  <a:srgbClr val="FFFFFF"/>
                </a:solidFill>
                <a:latin typeface="+mn-ea"/>
                <a:cs typeface="+mn-ea"/>
              </a:rPr>
              <a:t>”</a:t>
            </a:r>
            <a:r>
              <a:rPr lang="zh-CN" altLang="en-US" sz="1500" dirty="0">
                <a:ln>
                  <a:noFill/>
                  <a:prstDash val="sysDot"/>
                </a:ln>
                <a:solidFill>
                  <a:srgbClr val="FFFFFF"/>
                </a:solidFill>
                <a:latin typeface="+mn-ea"/>
                <a:cs typeface="+mn-ea"/>
              </a:rPr>
              <a:t>循环，它的一般格式是：</a:t>
            </a:r>
            <a:endParaRPr lang="zh-CN" altLang="en-US" sz="1500" dirty="0">
              <a:ln>
                <a:noFill/>
                <a:prstDash val="sysDot"/>
              </a:ln>
              <a:solidFill>
                <a:srgbClr val="FFFFFF"/>
              </a:solidFill>
              <a:latin typeface="+mn-ea"/>
              <a:cs typeface="+mn-ea"/>
            </a:endParaRPr>
          </a:p>
          <a:p>
            <a:pPr>
              <a:lnSpc>
                <a:spcPct val="150000"/>
              </a:lnSpc>
              <a:spcBef>
                <a:spcPct val="0"/>
              </a:spcBef>
              <a:spcAft>
                <a:spcPct val="0"/>
              </a:spcAft>
            </a:pPr>
            <a:r>
              <a:rPr lang="en-US" altLang="zh-CN" sz="1500" dirty="0">
                <a:ln>
                  <a:noFill/>
                  <a:prstDash val="sysDot"/>
                </a:ln>
                <a:solidFill>
                  <a:srgbClr val="FFFFFF"/>
                </a:solidFill>
                <a:latin typeface="+mn-ea"/>
                <a:cs typeface="+mn-ea"/>
              </a:rPr>
              <a:t>for( </a:t>
            </a:r>
            <a:r>
              <a:rPr lang="zh-CN" altLang="en-US" sz="1500" dirty="0">
                <a:ln>
                  <a:noFill/>
                  <a:prstDash val="sysDot"/>
                </a:ln>
                <a:solidFill>
                  <a:srgbClr val="FFFFFF"/>
                </a:solidFill>
                <a:latin typeface="+mn-ea"/>
                <a:cs typeface="+mn-ea"/>
              </a:rPr>
              <a:t>表达式</a:t>
            </a:r>
            <a:r>
              <a:rPr lang="en-US" altLang="zh-CN" sz="1500" dirty="0">
                <a:ln>
                  <a:noFill/>
                  <a:prstDash val="sysDot"/>
                </a:ln>
                <a:solidFill>
                  <a:srgbClr val="FFFFFF"/>
                </a:solidFill>
                <a:latin typeface="+mn-ea"/>
                <a:cs typeface="+mn-ea"/>
              </a:rPr>
              <a:t> 1; </a:t>
            </a:r>
            <a:r>
              <a:rPr lang="zh-CN" altLang="en-US" sz="1500" dirty="0">
                <a:ln>
                  <a:noFill/>
                  <a:prstDash val="sysDot"/>
                </a:ln>
                <a:solidFill>
                  <a:srgbClr val="FFFFFF"/>
                </a:solidFill>
                <a:latin typeface="+mn-ea"/>
                <a:cs typeface="+mn-ea"/>
              </a:rPr>
              <a:t>表达式</a:t>
            </a:r>
            <a:r>
              <a:rPr lang="en-US" altLang="zh-CN" sz="1500" dirty="0">
                <a:ln>
                  <a:noFill/>
                  <a:prstDash val="sysDot"/>
                </a:ln>
                <a:solidFill>
                  <a:srgbClr val="FFFFFF"/>
                </a:solidFill>
                <a:latin typeface="+mn-ea"/>
                <a:cs typeface="+mn-ea"/>
              </a:rPr>
              <a:t> 2; </a:t>
            </a:r>
            <a:r>
              <a:rPr lang="zh-CN" altLang="en-US" sz="1500" dirty="0">
                <a:ln>
                  <a:noFill/>
                  <a:prstDash val="sysDot"/>
                </a:ln>
                <a:solidFill>
                  <a:srgbClr val="FFFFFF"/>
                </a:solidFill>
                <a:latin typeface="+mn-ea"/>
                <a:cs typeface="+mn-ea"/>
              </a:rPr>
              <a:t>表达式</a:t>
            </a:r>
            <a:r>
              <a:rPr lang="en-US" altLang="zh-CN" sz="1500" dirty="0">
                <a:ln>
                  <a:noFill/>
                  <a:prstDash val="sysDot"/>
                </a:ln>
                <a:solidFill>
                  <a:srgbClr val="FFFFFF"/>
                </a:solidFill>
                <a:latin typeface="+mn-ea"/>
                <a:cs typeface="+mn-ea"/>
              </a:rPr>
              <a:t> 3) </a:t>
            </a:r>
            <a:endParaRPr lang="en-US" altLang="zh-CN" sz="1500" dirty="0">
              <a:ln>
                <a:noFill/>
                <a:prstDash val="sysDot"/>
              </a:ln>
              <a:solidFill>
                <a:srgbClr val="FFFFFF"/>
              </a:solidFill>
              <a:latin typeface="+mn-ea"/>
              <a:cs typeface="+mn-ea"/>
            </a:endParaRPr>
          </a:p>
          <a:p>
            <a:pPr>
              <a:lnSpc>
                <a:spcPct val="150000"/>
              </a:lnSpc>
              <a:spcBef>
                <a:spcPct val="0"/>
              </a:spcBef>
              <a:spcAft>
                <a:spcPct val="0"/>
              </a:spcAft>
            </a:pPr>
            <a:r>
              <a:rPr lang="en-US" altLang="zh-CN" sz="1500" dirty="0">
                <a:ln>
                  <a:noFill/>
                  <a:prstDash val="sysDot"/>
                </a:ln>
                <a:solidFill>
                  <a:srgbClr val="FFFFFF"/>
                </a:solidFill>
                <a:latin typeface="+mn-ea"/>
                <a:cs typeface="+mn-ea"/>
              </a:rPr>
              <a:t>  {</a:t>
            </a:r>
            <a:endParaRPr lang="en-US" altLang="zh-CN" sz="1500" dirty="0">
              <a:ln>
                <a:noFill/>
                <a:prstDash val="sysDot"/>
              </a:ln>
              <a:solidFill>
                <a:srgbClr val="FFFFFF"/>
              </a:solidFill>
              <a:latin typeface="+mn-ea"/>
              <a:cs typeface="+mn-ea"/>
            </a:endParaRPr>
          </a:p>
          <a:p>
            <a:pPr>
              <a:lnSpc>
                <a:spcPct val="150000"/>
              </a:lnSpc>
              <a:spcBef>
                <a:spcPct val="0"/>
              </a:spcBef>
              <a:spcAft>
                <a:spcPct val="0"/>
              </a:spcAft>
            </a:pPr>
            <a:r>
              <a:rPr lang="en-US" altLang="zh-CN" sz="1500" dirty="0">
                <a:ln>
                  <a:noFill/>
                  <a:prstDash val="sysDot"/>
                </a:ln>
                <a:solidFill>
                  <a:srgbClr val="FFFFFF"/>
                </a:solidFill>
                <a:latin typeface="+mn-ea"/>
                <a:cs typeface="+mn-ea"/>
              </a:rPr>
              <a:t>    </a:t>
            </a:r>
            <a:r>
              <a:rPr lang="zh-CN" altLang="en-US" sz="1500" dirty="0">
                <a:ln>
                  <a:noFill/>
                  <a:prstDash val="sysDot"/>
                </a:ln>
                <a:solidFill>
                  <a:srgbClr val="FFFFFF"/>
                </a:solidFill>
                <a:latin typeface="+mn-ea"/>
                <a:cs typeface="+mn-ea"/>
              </a:rPr>
              <a:t>循环体</a:t>
            </a:r>
            <a:endParaRPr lang="zh-CN" altLang="en-US" sz="1500" dirty="0">
              <a:ln>
                <a:noFill/>
                <a:prstDash val="sysDot"/>
              </a:ln>
              <a:solidFill>
                <a:srgbClr val="FFFFFF"/>
              </a:solidFill>
              <a:latin typeface="+mn-ea"/>
              <a:cs typeface="+mn-ea"/>
            </a:endParaRPr>
          </a:p>
          <a:p>
            <a:pPr>
              <a:lnSpc>
                <a:spcPct val="150000"/>
              </a:lnSpc>
              <a:spcBef>
                <a:spcPct val="0"/>
              </a:spcBef>
              <a:spcAft>
                <a:spcPct val="0"/>
              </a:spcAft>
            </a:pPr>
            <a:r>
              <a:rPr lang="en-US" altLang="zh-CN" sz="1500" dirty="0">
                <a:ln>
                  <a:noFill/>
                  <a:prstDash val="sysDot"/>
                </a:ln>
                <a:solidFill>
                  <a:srgbClr val="FFFFFF"/>
                </a:solidFill>
                <a:latin typeface="+mn-ea"/>
                <a:cs typeface="+mn-ea"/>
              </a:rPr>
              <a:t>  }</a:t>
            </a:r>
            <a:endParaRPr lang="en-US" altLang="zh-CN" sz="1500" dirty="0">
              <a:ln>
                <a:noFill/>
                <a:prstDash val="sysDot"/>
              </a:ln>
              <a:solidFill>
                <a:srgbClr val="FFFFFF"/>
              </a:solidFill>
              <a:latin typeface="+mn-ea"/>
              <a:cs typeface="+mn-ea"/>
            </a:endParaRPr>
          </a:p>
          <a:p>
            <a:pPr>
              <a:lnSpc>
                <a:spcPct val="150000"/>
              </a:lnSpc>
              <a:spcBef>
                <a:spcPct val="0"/>
              </a:spcBef>
              <a:spcAft>
                <a:spcPct val="0"/>
              </a:spcAft>
            </a:pPr>
            <a:r>
              <a:rPr lang="zh-CN" altLang="en-US" sz="1500" b="1" dirty="0">
                <a:ln>
                  <a:noFill/>
                  <a:prstDash val="sysDot"/>
                </a:ln>
                <a:solidFill>
                  <a:srgbClr val="FFFFFF"/>
                </a:solidFill>
                <a:latin typeface="+mn-ea"/>
                <a:cs typeface="+mn-ea"/>
              </a:rPr>
              <a:t>【功能】</a:t>
            </a:r>
            <a:r>
              <a:rPr lang="zh-CN" altLang="en-US" sz="1500" dirty="0">
                <a:ln>
                  <a:noFill/>
                  <a:prstDash val="sysDot"/>
                </a:ln>
                <a:solidFill>
                  <a:srgbClr val="FFFFFF"/>
                </a:solidFill>
                <a:latin typeface="+mn-ea"/>
                <a:cs typeface="+mn-ea"/>
              </a:rPr>
              <a:t>首先计算表式</a:t>
            </a:r>
            <a:r>
              <a:rPr lang="en-US" altLang="zh-CN" sz="1500" dirty="0">
                <a:ln>
                  <a:noFill/>
                  <a:prstDash val="sysDot"/>
                </a:ln>
                <a:solidFill>
                  <a:srgbClr val="FFFFFF"/>
                </a:solidFill>
                <a:latin typeface="+mn-ea"/>
                <a:cs typeface="+mn-ea"/>
              </a:rPr>
              <a:t> 1 </a:t>
            </a:r>
            <a:r>
              <a:rPr lang="zh-CN" altLang="en-US" sz="1500" dirty="0">
                <a:ln>
                  <a:noFill/>
                  <a:prstDash val="sysDot"/>
                </a:ln>
                <a:solidFill>
                  <a:srgbClr val="FFFFFF"/>
                </a:solidFill>
                <a:latin typeface="+mn-ea"/>
                <a:cs typeface="+mn-ea"/>
              </a:rPr>
              <a:t>的值，再判断表达式</a:t>
            </a:r>
            <a:r>
              <a:rPr lang="en-US" altLang="zh-CN" sz="1500" dirty="0">
                <a:ln>
                  <a:noFill/>
                  <a:prstDash val="sysDot"/>
                </a:ln>
                <a:solidFill>
                  <a:srgbClr val="FFFFFF"/>
                </a:solidFill>
                <a:latin typeface="+mn-ea"/>
                <a:cs typeface="+mn-ea"/>
              </a:rPr>
              <a:t> 2</a:t>
            </a:r>
            <a:r>
              <a:rPr lang="zh-CN" altLang="en-US" sz="1500" dirty="0">
                <a:ln>
                  <a:noFill/>
                  <a:prstDash val="sysDot"/>
                </a:ln>
                <a:solidFill>
                  <a:srgbClr val="FFFFFF"/>
                </a:solidFill>
                <a:latin typeface="+mn-ea"/>
                <a:cs typeface="+mn-ea"/>
              </a:rPr>
              <a:t>，如果其值为非</a:t>
            </a:r>
            <a:r>
              <a:rPr lang="en-US" altLang="zh-CN" sz="1500" dirty="0">
                <a:ln>
                  <a:noFill/>
                  <a:prstDash val="sysDot"/>
                </a:ln>
                <a:solidFill>
                  <a:srgbClr val="FFFFFF"/>
                </a:solidFill>
                <a:latin typeface="+mn-ea"/>
                <a:cs typeface="+mn-ea"/>
              </a:rPr>
              <a:t> 0</a:t>
            </a:r>
            <a:r>
              <a:rPr lang="zh-CN" altLang="en-US" sz="1500" dirty="0">
                <a:ln>
                  <a:noFill/>
                  <a:prstDash val="sysDot"/>
                </a:ln>
                <a:solidFill>
                  <a:srgbClr val="FFFFFF"/>
                </a:solidFill>
                <a:latin typeface="+mn-ea"/>
                <a:cs typeface="+mn-ea"/>
              </a:rPr>
              <a:t>，则执行循环体，并计算表达式</a:t>
            </a:r>
            <a:r>
              <a:rPr lang="en-US" altLang="zh-CN" sz="1500" dirty="0">
                <a:ln>
                  <a:noFill/>
                  <a:prstDash val="sysDot"/>
                </a:ln>
                <a:solidFill>
                  <a:srgbClr val="FFFFFF"/>
                </a:solidFill>
                <a:latin typeface="+mn-ea"/>
                <a:cs typeface="+mn-ea"/>
              </a:rPr>
              <a:t> 3</a:t>
            </a:r>
            <a:r>
              <a:rPr lang="zh-CN" altLang="en-US" sz="1500" dirty="0">
                <a:ln>
                  <a:noFill/>
                  <a:prstDash val="sysDot"/>
                </a:ln>
                <a:solidFill>
                  <a:srgbClr val="FFFFFF"/>
                </a:solidFill>
                <a:latin typeface="+mn-ea"/>
                <a:cs typeface="+mn-ea"/>
              </a:rPr>
              <a:t>；然后再判断表达式</a:t>
            </a:r>
            <a:r>
              <a:rPr lang="en-US" altLang="zh-CN" sz="1500" dirty="0">
                <a:ln>
                  <a:noFill/>
                  <a:prstDash val="sysDot"/>
                </a:ln>
                <a:solidFill>
                  <a:srgbClr val="FFFFFF"/>
                </a:solidFill>
                <a:latin typeface="+mn-ea"/>
                <a:cs typeface="+mn-ea"/>
              </a:rPr>
              <a:t> 2</a:t>
            </a:r>
            <a:r>
              <a:rPr lang="zh-CN" altLang="en-US" sz="1500" dirty="0">
                <a:ln>
                  <a:noFill/>
                  <a:prstDash val="sysDot"/>
                </a:ln>
                <a:solidFill>
                  <a:srgbClr val="FFFFFF"/>
                </a:solidFill>
                <a:latin typeface="+mn-ea"/>
                <a:cs typeface="+mn-ea"/>
              </a:rPr>
              <a:t>，直到表达式</a:t>
            </a:r>
            <a:r>
              <a:rPr lang="en-US" altLang="zh-CN" sz="1500" dirty="0">
                <a:ln>
                  <a:noFill/>
                  <a:prstDash val="sysDot"/>
                </a:ln>
                <a:solidFill>
                  <a:srgbClr val="FFFFFF"/>
                </a:solidFill>
                <a:latin typeface="+mn-ea"/>
                <a:cs typeface="+mn-ea"/>
              </a:rPr>
              <a:t> 2 </a:t>
            </a:r>
            <a:r>
              <a:rPr lang="zh-CN" altLang="en-US" sz="1500" dirty="0">
                <a:ln>
                  <a:noFill/>
                  <a:prstDash val="sysDot"/>
                </a:ln>
                <a:solidFill>
                  <a:srgbClr val="FFFFFF"/>
                </a:solidFill>
                <a:latin typeface="+mn-ea"/>
                <a:cs typeface="+mn-ea"/>
              </a:rPr>
              <a:t>值为</a:t>
            </a:r>
            <a:r>
              <a:rPr lang="en-US" altLang="zh-CN" sz="1500" dirty="0">
                <a:ln>
                  <a:noFill/>
                  <a:prstDash val="sysDot"/>
                </a:ln>
                <a:solidFill>
                  <a:srgbClr val="FFFFFF"/>
                </a:solidFill>
                <a:latin typeface="+mn-ea"/>
                <a:cs typeface="+mn-ea"/>
              </a:rPr>
              <a:t> 0 </a:t>
            </a:r>
            <a:r>
              <a:rPr lang="zh-CN" altLang="en-US" sz="1500" dirty="0">
                <a:ln>
                  <a:noFill/>
                  <a:prstDash val="sysDot"/>
                </a:ln>
                <a:solidFill>
                  <a:srgbClr val="FFFFFF"/>
                </a:solidFill>
                <a:latin typeface="+mn-ea"/>
                <a:cs typeface="+mn-ea"/>
              </a:rPr>
              <a:t>时结束循环。</a:t>
            </a:r>
            <a:endParaRPr lang="zh-CN" altLang="en-US" sz="1500" dirty="0">
              <a:ln>
                <a:noFill/>
                <a:prstDash val="sysDot"/>
              </a:ln>
              <a:solidFill>
                <a:srgbClr val="FFFFFF"/>
              </a:solidFill>
              <a:latin typeface="+mn-ea"/>
              <a:cs typeface="+mn-ea"/>
            </a:endParaRPr>
          </a:p>
        </p:txBody>
      </p:sp>
      <p:pic>
        <p:nvPicPr>
          <p:cNvPr id="7" name="图形 9"/>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5409670" y="1796200"/>
            <a:ext cx="494493" cy="661860"/>
          </a:xfrm>
          <a:prstGeom prst="rect">
            <a:avLst/>
          </a:prstGeom>
        </p:spPr>
      </p:pic>
      <p:pic>
        <p:nvPicPr>
          <p:cNvPr id="13" name="图片 12"/>
          <p:cNvPicPr>
            <a:picLocks noChangeAspect="1"/>
          </p:cNvPicPr>
          <p:nvPr/>
        </p:nvPicPr>
        <p:blipFill>
          <a:blip r:embed="rId12"/>
          <a:stretch>
            <a:fillRect/>
          </a:stretch>
        </p:blipFill>
        <p:spPr>
          <a:xfrm>
            <a:off x="7313930" y="1612900"/>
            <a:ext cx="3392170" cy="4557395"/>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461135" y="1268095"/>
            <a:ext cx="8874125" cy="5015865"/>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program5_1.c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求分数序列</a:t>
            </a:r>
            <a:r>
              <a:rPr lang="en-US" altLang="zh-CN" sz="1600"/>
              <a:t> :2/1,3/2,5/3,8/5,13/8,21/13,…</a:t>
            </a:r>
            <a:r>
              <a:rPr lang="zh-CN" altLang="en-US" sz="1600"/>
              <a:t>前</a:t>
            </a:r>
            <a:r>
              <a:rPr lang="en-US" altLang="zh-CN" sz="1600"/>
              <a:t> 20 </a:t>
            </a:r>
            <a:r>
              <a:rPr lang="zh-CN" altLang="en-US" sz="1600"/>
              <a:t>项的和。</a:t>
            </a:r>
            <a:r>
              <a:rPr lang="en-US" altLang="zh-CN" sz="1600"/>
              <a:t> */</a:t>
            </a:r>
            <a:endParaRPr lang="en-US" altLang="zh-CN" sz="1600"/>
          </a:p>
          <a:p>
            <a:pPr indent="0" fontAlgn="auto">
              <a:lnSpc>
                <a:spcPct val="100000"/>
              </a:lnSpc>
            </a:pPr>
            <a:r>
              <a:rPr lang="en-US" altLang="zh-CN" sz="1600"/>
              <a:t>/* </a:t>
            </a:r>
            <a:r>
              <a:rPr lang="zh-CN" altLang="en-US" sz="1600"/>
              <a:t>说明</a:t>
            </a:r>
            <a:r>
              <a:rPr lang="en-US" altLang="zh-CN" sz="1600"/>
              <a:t> : </a:t>
            </a:r>
            <a:r>
              <a:rPr lang="zh-CN" altLang="en-US" sz="1600"/>
              <a:t>利用</a:t>
            </a:r>
            <a:r>
              <a:rPr lang="en-US" altLang="zh-CN" sz="1600"/>
              <a:t> for </a:t>
            </a:r>
            <a:r>
              <a:rPr lang="zh-CN" altLang="en-US" sz="1600"/>
              <a:t>语句实现</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 int i;</a:t>
            </a:r>
            <a:endParaRPr lang="en-US" altLang="zh-CN" sz="1600"/>
          </a:p>
          <a:p>
            <a:pPr indent="0" fontAlgn="auto">
              <a:lnSpc>
                <a:spcPct val="100000"/>
              </a:lnSpc>
            </a:pPr>
            <a:r>
              <a:rPr lang="en-US" altLang="zh-CN" sz="1600"/>
              <a:t>     float sum=0,t1=2,t2=1,t ;</a:t>
            </a:r>
            <a:endParaRPr lang="en-US" altLang="zh-CN" sz="1600"/>
          </a:p>
          <a:p>
            <a:pPr indent="0" fontAlgn="auto">
              <a:lnSpc>
                <a:spcPct val="100000"/>
              </a:lnSpc>
            </a:pPr>
            <a:r>
              <a:rPr lang="en-US" altLang="zh-CN" sz="1600"/>
              <a:t>    for(i=1;i&lt;=20;i++)</a:t>
            </a:r>
            <a:endParaRPr lang="en-US" altLang="zh-CN" sz="1600"/>
          </a:p>
          <a:p>
            <a:pPr indent="0" fontAlgn="auto">
              <a:lnSpc>
                <a:spcPct val="100000"/>
              </a:lnSpc>
            </a:pPr>
            <a:r>
              <a:rPr lang="en-US" altLang="zh-CN" sz="1600"/>
              <a:t>   { </a:t>
            </a:r>
            <a:endParaRPr lang="en-US" altLang="zh-CN" sz="1600"/>
          </a:p>
          <a:p>
            <a:pPr indent="0" fontAlgn="auto">
              <a:lnSpc>
                <a:spcPct val="100000"/>
              </a:lnSpc>
            </a:pPr>
            <a:r>
              <a:rPr lang="en-US" altLang="zh-CN" sz="1600"/>
              <a:t>    sum=sum+t1/t2;</a:t>
            </a:r>
            <a:endParaRPr lang="en-US" altLang="zh-CN" sz="1600"/>
          </a:p>
          <a:p>
            <a:pPr indent="0" fontAlgn="auto">
              <a:lnSpc>
                <a:spcPct val="100000"/>
              </a:lnSpc>
            </a:pPr>
            <a:r>
              <a:rPr lang="en-US" altLang="zh-CN" sz="1600"/>
              <a:t>    t=t1;</a:t>
            </a:r>
            <a:endParaRPr lang="en-US" altLang="zh-CN" sz="1600"/>
          </a:p>
          <a:p>
            <a:pPr indent="0" fontAlgn="auto">
              <a:lnSpc>
                <a:spcPct val="100000"/>
              </a:lnSpc>
            </a:pPr>
            <a:r>
              <a:rPr lang="en-US" altLang="zh-CN" sz="1600"/>
              <a:t>    t1=t1+t2;</a:t>
            </a:r>
            <a:endParaRPr lang="en-US" altLang="zh-CN" sz="1600"/>
          </a:p>
          <a:p>
            <a:pPr indent="0" fontAlgn="auto">
              <a:lnSpc>
                <a:spcPct val="100000"/>
              </a:lnSpc>
            </a:pPr>
            <a:r>
              <a:rPr lang="en-US" altLang="zh-CN" sz="1600"/>
              <a:t>    t2=t; </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printf("sum=%f\n",sum);</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a:t>
            </a:r>
            <a:endParaRPr lang="zh-CN" altLang="en-US" sz="1600"/>
          </a:p>
          <a:p>
            <a:pPr indent="0" fontAlgn="auto">
              <a:lnSpc>
                <a:spcPct val="100000"/>
              </a:lnSpc>
            </a:pPr>
            <a:r>
              <a:rPr lang="en-US" altLang="zh-CN" sz="1600"/>
              <a:t>sum=32.660259</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50"/>
          <p:cNvSpPr txBox="1"/>
          <p:nvPr>
            <p:custDataLst>
              <p:tags r:id="rId1"/>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03</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
        <p:nvSpPr>
          <p:cNvPr id="2" name="标题 1"/>
          <p:cNvSpPr/>
          <p:nvPr>
            <p:custDataLst>
              <p:tags r:id="rId2"/>
            </p:custDataLst>
          </p:nvPr>
        </p:nvSpPr>
        <p:spPr>
          <a:xfrm>
            <a:off x="4772025" y="2731135"/>
            <a:ext cx="5930265" cy="1222375"/>
          </a:xfrm>
          <a:prstGeom prst="rect">
            <a:avLst/>
          </a:prstGeom>
          <a:noFill/>
          <a:ln>
            <a:noFill/>
          </a:ln>
        </p:spPr>
        <p:txBody>
          <a:bodyPr vert="horz" wrap="square" lIns="101600" tIns="38100" rIns="63500" bIns="38100" rtlCol="0" anchor="ctr" anchorCtr="0"/>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sz="4000">
                <a:solidFill>
                  <a:schemeClr val="accent1">
                    <a:lumMod val="75000"/>
                  </a:schemeClr>
                </a:solidFill>
              </a:rPr>
              <a:t>与循环有关的控制语句</a:t>
            </a:r>
            <a:endParaRPr lang="zh-CN" altLang="en-US" sz="4000">
              <a:solidFill>
                <a:schemeClr val="accent1">
                  <a:lumMod val="75000"/>
                </a:schemeClr>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能正确书写</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break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语句的格式，理解它在素数求解中的作用；</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能正确书写</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continue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语句的格式，会用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continue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语句结束</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本次</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循环；</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能将抽象的概念转换成程序设计思路，能够举一反三、触类旁通。</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键盘输入一个整数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n</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，判断它是否素数。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034415" y="1240790"/>
            <a:ext cx="7009765"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所谓素数是指除了</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和它本身能被它整除以外，其他所有的数都不能被它整除的数。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根据素数的定义，程序可以从以下思路入手。</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让循环变量</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i</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从</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向</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n-1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变化（事实证明，没有必要到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n-1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，只要变化到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sqrt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n</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）就可以了），让</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n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被每一个</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除，整除过程中会遇到两种情况：</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）只要发现有</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个数能被</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n</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整除，就可以判断其不是素数，可以立即跳出循环，用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break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语句来实现（此时循环变量</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的值肯定未超过终值</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sqrt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n</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）如果</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n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不能被</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sqrt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n</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）之间的任何一个数整除，则在完成最后一次循环后，</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i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还要加</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，因此</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肯定超过了终值</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sqrt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n</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）。退出循环体之后，通过判断</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的值是否大于终值，即可确定其是不是素数。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程序流程图如图</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5-9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2" name="图片 1"/>
          <p:cNvPicPr>
            <a:picLocks noChangeAspect="1"/>
          </p:cNvPicPr>
          <p:nvPr/>
        </p:nvPicPr>
        <p:blipFill>
          <a:blip r:embed="rId8"/>
          <a:stretch>
            <a:fillRect/>
          </a:stretch>
        </p:blipFill>
        <p:spPr>
          <a:xfrm>
            <a:off x="8369300" y="1503045"/>
            <a:ext cx="2693670" cy="38519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274175" cy="2508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282065"/>
            <a:ext cx="8954770" cy="233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a:t>
            </a:r>
            <a:r>
              <a:rPr lang="en-US" altLang="zh-CN"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break </a:t>
            </a:r>
            <a:r>
              <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语句</a:t>
            </a:r>
            <a:endPar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break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语句的一般格式：</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break;</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【功能】</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）用在</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switch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语句中，结束</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case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分支，跳出</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switch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结构。</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）用在循环体中，强迫循环程序立刻结束，转而执行循环体语句后的其他语句。</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descr="移动应用程序,计算机图标,男人,智能手机,水平画幅,抽象,无线技术,触摸屏,手,手机"/>
          <p:cNvPicPr>
            <a:picLocks noChangeAspect="1"/>
          </p:cNvPicPr>
          <p:nvPr/>
        </p:nvPicPr>
        <p:blipFill>
          <a:blip r:embed="rId9"/>
          <a:stretch>
            <a:fillRect/>
          </a:stretch>
        </p:blipFill>
        <p:spPr>
          <a:xfrm>
            <a:off x="3380740" y="3877310"/>
            <a:ext cx="3836035" cy="255714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932180" y="454660"/>
            <a:ext cx="10345420"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二、</a:t>
            </a:r>
            <a:r>
              <a:rPr lang="en-US" altLang="zh-CN"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continue </a:t>
            </a:r>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语句</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8"/>
            </p:custDataLst>
          </p:nvPr>
        </p:nvSpPr>
        <p:spPr>
          <a:xfrm>
            <a:off x="3081655" y="1270635"/>
            <a:ext cx="6294120" cy="28765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9"/>
            </p:custDataLst>
          </p:nvPr>
        </p:nvSpPr>
        <p:spPr bwMode="auto">
          <a:xfrm>
            <a:off x="3105785" y="2004060"/>
            <a:ext cx="5975985" cy="1370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continue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语句的一般格式：</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continue;</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【功能】中断循环体的本次执行（即跳过循环体中尚未执行的语句），立即开始执行下一次循环。</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cxnSp>
        <p:nvCxnSpPr>
          <p:cNvPr id="22" name="稻壳儿：耗崽 7"/>
          <p:cNvCxnSpPr/>
          <p:nvPr>
            <p:custDataLst>
              <p:tags r:id="rId10"/>
            </p:custDataLst>
          </p:nvPr>
        </p:nvCxnSpPr>
        <p:spPr bwMode="auto">
          <a:xfrm>
            <a:off x="756920" y="4259898"/>
            <a:ext cx="10701338" cy="0"/>
          </a:xfrm>
          <a:prstGeom prst="line">
            <a:avLst/>
          </a:prstGeom>
          <a:ln w="254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pic>
        <p:nvPicPr>
          <p:cNvPr id="5" name="稻壳儿：耗崽 9"/>
          <p:cNvPicPr>
            <a:picLocks noChangeAspect="1"/>
          </p:cNvPicPr>
          <p:nvPr/>
        </p:nvPicPr>
        <p:blipFill rotWithShape="1">
          <a:blip r:embed="rId11"/>
          <a:srcRect l="14740" r="13948" b="5936"/>
          <a:stretch>
            <a:fillRect/>
          </a:stretch>
        </p:blipFill>
        <p:spPr>
          <a:xfrm>
            <a:off x="932180" y="1280160"/>
            <a:ext cx="2173605" cy="2867660"/>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3001645" y="2501900"/>
            <a:ext cx="6046470" cy="1805305"/>
          </a:xfrm>
          <a:prstGeom prst="rect">
            <a:avLst/>
          </a:prstGeom>
          <a:noFill/>
          <a:ln>
            <a:noFill/>
          </a:ln>
        </p:spPr>
        <p:txBody>
          <a:bodyPr vert="horz" wrap="square" lIns="101600" tIns="38100" rIns="63500" bIns="38100" rtlCol="0" anchor="ctr" anchorCtr="0"/>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sz="4800">
                <a:solidFill>
                  <a:schemeClr val="accent1">
                    <a:lumMod val="75000"/>
                  </a:schemeClr>
                </a:solidFill>
              </a:rPr>
              <a:t>单元五　</a:t>
            </a:r>
            <a:endParaRPr lang="zh-CN" altLang="en-US" sz="4800">
              <a:solidFill>
                <a:schemeClr val="accent1">
                  <a:lumMod val="75000"/>
                </a:schemeClr>
              </a:solidFill>
            </a:endParaRPr>
          </a:p>
          <a:p>
            <a:r>
              <a:rPr lang="zh-CN" altLang="en-US" sz="4800">
                <a:solidFill>
                  <a:schemeClr val="accent1">
                    <a:lumMod val="75000"/>
                  </a:schemeClr>
                </a:solidFill>
              </a:rPr>
              <a:t>循环结构程序设计</a:t>
            </a:r>
            <a:endParaRPr lang="zh-CN" altLang="en-US" sz="4800">
              <a:solidFill>
                <a:schemeClr val="accent1">
                  <a:lumMod val="75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2044700" y="1082675"/>
            <a:ext cx="8874125" cy="5262245"/>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program5_2.c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键盘输入一个整数</a:t>
            </a:r>
            <a:r>
              <a:rPr lang="en-US" altLang="zh-CN" sz="1600"/>
              <a:t> n, </a:t>
            </a:r>
            <a:r>
              <a:rPr lang="zh-CN" altLang="en-US" sz="1600"/>
              <a:t>判断它是否为素数。</a:t>
            </a:r>
            <a:r>
              <a:rPr lang="en-US" altLang="zh-CN" sz="1600"/>
              <a:t> */</a:t>
            </a:r>
            <a:endParaRPr lang="en-US" altLang="zh-CN" sz="1600"/>
          </a:p>
          <a:p>
            <a:pPr indent="0" fontAlgn="auto">
              <a:lnSpc>
                <a:spcPct val="100000"/>
              </a:lnSpc>
            </a:pPr>
            <a:r>
              <a:rPr lang="en-US" altLang="zh-CN" sz="1600"/>
              <a:t>/* </a:t>
            </a:r>
            <a:r>
              <a:rPr lang="zh-CN" altLang="en-US" sz="1600"/>
              <a:t>说明</a:t>
            </a:r>
            <a:r>
              <a:rPr lang="en-US" altLang="zh-CN" sz="1600"/>
              <a:t> : </a:t>
            </a:r>
            <a:r>
              <a:rPr lang="zh-CN" altLang="en-US" sz="1600"/>
              <a:t>利用</a:t>
            </a:r>
            <a:r>
              <a:rPr lang="en-US" altLang="zh-CN" sz="1600"/>
              <a:t> for </a:t>
            </a:r>
            <a:r>
              <a:rPr lang="zh-CN" altLang="en-US" sz="1600"/>
              <a:t>语句实现</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&lt;math.h&gt;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int n,i,k;</a:t>
            </a:r>
            <a:endParaRPr lang="en-US" altLang="zh-CN" sz="1600"/>
          </a:p>
          <a:p>
            <a:pPr indent="0" fontAlgn="auto">
              <a:lnSpc>
                <a:spcPct val="100000"/>
              </a:lnSpc>
            </a:pPr>
            <a:r>
              <a:rPr lang="en-US" altLang="zh-CN" sz="1600"/>
              <a:t>  printf(" </a:t>
            </a:r>
            <a:r>
              <a:rPr lang="zh-CN" altLang="en-US" sz="1600"/>
              <a:t>请输入一个整数</a:t>
            </a:r>
            <a:r>
              <a:rPr lang="en-US" altLang="zh-CN" sz="1600"/>
              <a:t> :");</a:t>
            </a:r>
            <a:endParaRPr lang="en-US" altLang="zh-CN" sz="1600"/>
          </a:p>
          <a:p>
            <a:pPr indent="0" fontAlgn="auto">
              <a:lnSpc>
                <a:spcPct val="100000"/>
              </a:lnSpc>
            </a:pPr>
            <a:r>
              <a:rPr lang="en-US" altLang="zh-CN" sz="1600"/>
              <a:t>  scanf("%d",&amp;n);</a:t>
            </a:r>
            <a:endParaRPr lang="en-US" altLang="zh-CN" sz="1600"/>
          </a:p>
          <a:p>
            <a:pPr indent="0" fontAlgn="auto">
              <a:lnSpc>
                <a:spcPct val="100000"/>
              </a:lnSpc>
            </a:pPr>
            <a:r>
              <a:rPr lang="en-US" altLang="zh-CN" sz="1600"/>
              <a:t>  k=sqrt(n);</a:t>
            </a:r>
            <a:endParaRPr lang="en-US" altLang="zh-CN" sz="1600"/>
          </a:p>
          <a:p>
            <a:pPr indent="0" fontAlgn="auto">
              <a:lnSpc>
                <a:spcPct val="100000"/>
              </a:lnSpc>
            </a:pPr>
            <a:r>
              <a:rPr lang="en-US" altLang="zh-CN" sz="1600"/>
              <a:t>  for(i=2;i&lt;=k;i++)</a:t>
            </a:r>
            <a:endParaRPr lang="en-US" altLang="zh-CN" sz="1600"/>
          </a:p>
          <a:p>
            <a:pPr indent="0" fontAlgn="auto">
              <a:lnSpc>
                <a:spcPct val="100000"/>
              </a:lnSpc>
            </a:pPr>
            <a:r>
              <a:rPr lang="en-US" altLang="zh-CN" sz="1600"/>
              <a:t>  if(n%i==0) break;</a:t>
            </a:r>
            <a:endParaRPr lang="en-US" altLang="zh-CN" sz="1600"/>
          </a:p>
          <a:p>
            <a:pPr indent="0" fontAlgn="auto">
              <a:lnSpc>
                <a:spcPct val="100000"/>
              </a:lnSpc>
            </a:pPr>
            <a:r>
              <a:rPr lang="en-US" altLang="zh-CN" sz="1600"/>
              <a:t>  if(i&gt;k) printf("%d </a:t>
            </a:r>
            <a:r>
              <a:rPr lang="zh-CN" altLang="en-US" sz="1600"/>
              <a:t>是素数</a:t>
            </a:r>
            <a:r>
              <a:rPr lang="en-US" altLang="zh-CN" sz="1600"/>
              <a:t> \n",n);</a:t>
            </a:r>
            <a:endParaRPr lang="en-US" altLang="zh-CN" sz="1600"/>
          </a:p>
          <a:p>
            <a:pPr indent="0" fontAlgn="auto">
              <a:lnSpc>
                <a:spcPct val="100000"/>
              </a:lnSpc>
            </a:pPr>
            <a:r>
              <a:rPr lang="en-US" altLang="zh-CN" sz="1600"/>
              <a:t>  else printf("%d </a:t>
            </a:r>
            <a:r>
              <a:rPr lang="zh-CN" altLang="en-US" sz="1600"/>
              <a:t>不是素数</a:t>
            </a:r>
            <a:r>
              <a:rPr lang="en-US" altLang="zh-CN" sz="1600"/>
              <a:t> \n",n);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a:t>
            </a:r>
            <a:endParaRPr lang="zh-CN" altLang="en-US" sz="1600"/>
          </a:p>
          <a:p>
            <a:pPr indent="0" fontAlgn="auto">
              <a:lnSpc>
                <a:spcPct val="100000"/>
              </a:lnSpc>
            </a:pPr>
            <a:r>
              <a:rPr lang="zh-CN" altLang="en-US" sz="1600"/>
              <a:t>请输入一个整数：</a:t>
            </a:r>
            <a:r>
              <a:rPr lang="en-US" altLang="zh-CN" sz="1600"/>
              <a:t>7 </a:t>
            </a:r>
            <a:r>
              <a:rPr lang="en-US" altLang="en-US" sz="1600"/>
              <a:t>↙</a:t>
            </a:r>
            <a:endParaRPr lang="en-US" altLang="en-US" sz="1600"/>
          </a:p>
          <a:p>
            <a:pPr indent="0" fontAlgn="auto">
              <a:lnSpc>
                <a:spcPct val="100000"/>
              </a:lnSpc>
            </a:pPr>
            <a:r>
              <a:rPr lang="en-US" altLang="zh-CN" sz="1600"/>
              <a:t>7 </a:t>
            </a:r>
            <a:r>
              <a:rPr lang="zh-CN" altLang="en-US" sz="1600"/>
              <a:t>是素数</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5108325" y="289802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4200" strike="noStrike" baseline="0" dirty="0">
                <a:solidFill>
                  <a:schemeClr val="accent1">
                    <a:lumMod val="75000"/>
                  </a:schemeClr>
                </a:solidFill>
                <a:sym typeface="汉仪中黑S" panose="00020600040101010101" pitchFamily="18" charset="-122"/>
              </a:rPr>
              <a:t>循环的嵌套</a:t>
            </a:r>
            <a:endParaRPr lang="zh-CN" altLang="en-US" sz="4200" strike="noStrike" baseline="0" dirty="0">
              <a:solidFill>
                <a:schemeClr val="accent1">
                  <a:lumMod val="75000"/>
                </a:schemeClr>
              </a:solidFill>
              <a:sym typeface="汉仪中黑S" panose="00020600040101010101" pitchFamily="18" charset="-122"/>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04</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能正确描述循环嵌套的概念，会分析双重循环的执行流程；</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能利用双重循环解决</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求数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问题；</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能与同学之间进行良好的沟通，具备自主学习的意识和能力。</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编程，打印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100～200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之间的素数。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274175" cy="3114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282065"/>
            <a:ext cx="8954770" cy="2971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在一个循环的循环体内又包含另一个完整的循环结构，称为循环的嵌套。例如：</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for(i=1;i&lt;=3;i++)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外循环</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for(j=1;j&lt;=3;j++)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内循环</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也是外循环的循环体</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printf("*");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内循环的循环体</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该程序段的输出结果是：</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9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号）</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内嵌的循环中还可以嵌套循环，这就是多层循环。各种语言中关于循环嵌套的概念</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都是一样的。</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语言的</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种循环（</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while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循环、</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do-while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循环和</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for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循环）可以互相嵌套。</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例如，下面几种循环嵌套形式都是合法的。</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963420" y="1079500"/>
            <a:ext cx="8874125" cy="5354320"/>
          </a:xfrm>
          <a:prstGeom prst="rect">
            <a:avLst/>
          </a:prstGeom>
          <a:noFill/>
        </p:spPr>
        <p:txBody>
          <a:bodyPr wrap="square" rtlCol="0">
            <a:spAutoFit/>
          </a:bodyPr>
          <a:p>
            <a:pPr indent="0" fontAlgn="auto">
              <a:lnSpc>
                <a:spcPct val="100000"/>
              </a:lnSpc>
            </a:pPr>
            <a:r>
              <a:rPr lang="en-US" altLang="zh-CN"/>
              <a:t>/****************************************************************/</a:t>
            </a:r>
            <a:endParaRPr lang="en-US" altLang="zh-CN"/>
          </a:p>
          <a:p>
            <a:pPr indent="0" fontAlgn="auto">
              <a:lnSpc>
                <a:spcPct val="100000"/>
              </a:lnSpc>
            </a:pPr>
            <a:r>
              <a:rPr lang="en-US" altLang="zh-CN"/>
              <a:t>/* </a:t>
            </a:r>
            <a:r>
              <a:rPr lang="zh-CN" altLang="en-US"/>
              <a:t>程序</a:t>
            </a:r>
            <a:r>
              <a:rPr lang="en-US" altLang="zh-CN"/>
              <a:t> : program5_3.c */</a:t>
            </a:r>
            <a:endParaRPr lang="en-US" altLang="zh-CN"/>
          </a:p>
          <a:p>
            <a:pPr indent="0" fontAlgn="auto">
              <a:lnSpc>
                <a:spcPct val="100000"/>
              </a:lnSpc>
            </a:pPr>
            <a:r>
              <a:rPr lang="en-US" altLang="zh-CN"/>
              <a:t>/* </a:t>
            </a:r>
            <a:r>
              <a:rPr lang="zh-CN" altLang="en-US"/>
              <a:t>功能</a:t>
            </a:r>
            <a:r>
              <a:rPr lang="en-US" altLang="zh-CN"/>
              <a:t> : </a:t>
            </a:r>
            <a:r>
              <a:rPr lang="zh-CN" altLang="en-US"/>
              <a:t>编程</a:t>
            </a:r>
            <a:r>
              <a:rPr lang="en-US" altLang="zh-CN"/>
              <a:t> , </a:t>
            </a:r>
            <a:r>
              <a:rPr lang="zh-CN" altLang="en-US"/>
              <a:t>打印</a:t>
            </a:r>
            <a:r>
              <a:rPr lang="en-US" altLang="zh-CN"/>
              <a:t> 100~200 </a:t>
            </a:r>
            <a:r>
              <a:rPr lang="zh-CN" altLang="en-US"/>
              <a:t>之间的素数。</a:t>
            </a:r>
            <a:r>
              <a:rPr lang="en-US" altLang="zh-CN"/>
              <a:t> */</a:t>
            </a:r>
            <a:endParaRPr lang="en-US" altLang="zh-CN"/>
          </a:p>
          <a:p>
            <a:pPr indent="0" fontAlgn="auto">
              <a:lnSpc>
                <a:spcPct val="100000"/>
              </a:lnSpc>
            </a:pPr>
            <a:r>
              <a:rPr lang="en-US" altLang="zh-CN"/>
              <a:t>/* </a:t>
            </a:r>
            <a:r>
              <a:rPr lang="zh-CN" altLang="en-US"/>
              <a:t>说明</a:t>
            </a:r>
            <a:r>
              <a:rPr lang="en-US" altLang="zh-CN"/>
              <a:t> : </a:t>
            </a:r>
            <a:r>
              <a:rPr lang="zh-CN" altLang="en-US"/>
              <a:t>在</a:t>
            </a:r>
            <a:r>
              <a:rPr lang="en-US" altLang="zh-CN"/>
              <a:t> program5_2.c </a:t>
            </a:r>
            <a:r>
              <a:rPr lang="zh-CN" altLang="en-US"/>
              <a:t>的基础上</a:t>
            </a:r>
            <a:r>
              <a:rPr lang="en-US" altLang="zh-CN"/>
              <a:t> , </a:t>
            </a:r>
            <a:r>
              <a:rPr lang="zh-CN" altLang="en-US"/>
              <a:t>对本题用一个嵌套的</a:t>
            </a:r>
            <a:r>
              <a:rPr lang="en-US" altLang="zh-CN"/>
              <a:t> for </a:t>
            </a:r>
            <a:r>
              <a:rPr lang="zh-CN" altLang="en-US"/>
              <a:t>循环处理即可。</a:t>
            </a:r>
            <a:r>
              <a:rPr lang="en-US" altLang="zh-CN"/>
              <a:t> */</a:t>
            </a:r>
            <a:endParaRPr lang="en-US" altLang="zh-CN"/>
          </a:p>
          <a:p>
            <a:pPr indent="0" fontAlgn="auto">
              <a:lnSpc>
                <a:spcPct val="100000"/>
              </a:lnSpc>
            </a:pPr>
            <a:r>
              <a:rPr lang="en-US" altLang="zh-CN"/>
              <a:t>/****************************************************************/</a:t>
            </a:r>
            <a:endParaRPr lang="en-US" altLang="zh-CN"/>
          </a:p>
          <a:p>
            <a:pPr indent="0" fontAlgn="auto">
              <a:lnSpc>
                <a:spcPct val="100000"/>
              </a:lnSpc>
            </a:pPr>
            <a:r>
              <a:rPr lang="en-US" altLang="zh-CN"/>
              <a:t> #include &lt;math.h&gt;</a:t>
            </a:r>
            <a:endParaRPr lang="en-US" altLang="zh-CN"/>
          </a:p>
          <a:p>
            <a:pPr indent="0" fontAlgn="auto">
              <a:lnSpc>
                <a:spcPct val="100000"/>
              </a:lnSpc>
            </a:pPr>
            <a:r>
              <a:rPr lang="en-US" altLang="zh-CN"/>
              <a:t> #include &lt;stdio.h&gt;</a:t>
            </a:r>
            <a:endParaRPr lang="en-US" altLang="zh-CN"/>
          </a:p>
          <a:p>
            <a:pPr indent="0" fontAlgn="auto">
              <a:lnSpc>
                <a:spcPct val="100000"/>
              </a:lnSpc>
            </a:pPr>
            <a:r>
              <a:rPr lang="en-US" altLang="zh-CN"/>
              <a:t> void main()</a:t>
            </a:r>
            <a:endParaRPr lang="en-US" altLang="zh-CN"/>
          </a:p>
          <a:p>
            <a:pPr indent="0" fontAlgn="auto">
              <a:lnSpc>
                <a:spcPct val="100000"/>
              </a:lnSpc>
            </a:pPr>
            <a:r>
              <a:rPr lang="en-US" altLang="zh-CN"/>
              <a:t> { </a:t>
            </a:r>
            <a:endParaRPr lang="en-US" altLang="zh-CN"/>
          </a:p>
          <a:p>
            <a:pPr indent="0" fontAlgn="auto">
              <a:lnSpc>
                <a:spcPct val="100000"/>
              </a:lnSpc>
            </a:pPr>
            <a:r>
              <a:rPr lang="en-US" altLang="zh-CN"/>
              <a:t> int m,k,i,n=0;</a:t>
            </a:r>
            <a:endParaRPr lang="en-US" altLang="zh-CN"/>
          </a:p>
          <a:p>
            <a:pPr indent="0" fontAlgn="auto">
              <a:lnSpc>
                <a:spcPct val="100000"/>
              </a:lnSpc>
            </a:pPr>
            <a:r>
              <a:rPr lang="en-US" altLang="zh-CN"/>
              <a:t> for(m=101;m&lt;=199;m=m+2)</a:t>
            </a:r>
            <a:endParaRPr lang="en-US" altLang="zh-CN"/>
          </a:p>
          <a:p>
            <a:pPr indent="0" fontAlgn="auto">
              <a:lnSpc>
                <a:spcPct val="100000"/>
              </a:lnSpc>
            </a:pPr>
            <a:r>
              <a:rPr lang="en-US" altLang="zh-CN"/>
              <a:t>   { </a:t>
            </a:r>
            <a:endParaRPr lang="en-US" altLang="zh-CN"/>
          </a:p>
          <a:p>
            <a:pPr indent="0" fontAlgn="auto">
              <a:lnSpc>
                <a:spcPct val="100000"/>
              </a:lnSpc>
            </a:pPr>
            <a:r>
              <a:rPr lang="en-US" altLang="zh-CN"/>
              <a:t>     if(n%10==0) printf("\n"); /* </a:t>
            </a:r>
            <a:r>
              <a:rPr lang="zh-CN" altLang="en-US"/>
              <a:t>控制一行输出</a:t>
            </a:r>
            <a:r>
              <a:rPr lang="en-US" altLang="zh-CN"/>
              <a:t> 10 </a:t>
            </a:r>
            <a:r>
              <a:rPr lang="zh-CN" altLang="en-US"/>
              <a:t>个素数</a:t>
            </a:r>
            <a:r>
              <a:rPr lang="en-US" altLang="zh-CN"/>
              <a:t> */</a:t>
            </a:r>
            <a:endParaRPr lang="en-US" altLang="zh-CN"/>
          </a:p>
          <a:p>
            <a:pPr indent="0" fontAlgn="auto">
              <a:lnSpc>
                <a:spcPct val="100000"/>
              </a:lnSpc>
            </a:pPr>
            <a:r>
              <a:rPr lang="en-US" altLang="zh-CN"/>
              <a:t>     k=sqrt(m);</a:t>
            </a:r>
            <a:endParaRPr lang="en-US" altLang="zh-CN"/>
          </a:p>
          <a:p>
            <a:pPr indent="0" fontAlgn="auto">
              <a:lnSpc>
                <a:spcPct val="100000"/>
              </a:lnSpc>
            </a:pPr>
            <a:r>
              <a:rPr lang="en-US" altLang="zh-CN"/>
              <a:t>     for(i=2;i&lt;=k;i++)</a:t>
            </a:r>
            <a:endParaRPr lang="en-US" altLang="zh-CN"/>
          </a:p>
          <a:p>
            <a:pPr indent="0" fontAlgn="auto">
              <a:lnSpc>
                <a:spcPct val="100000"/>
              </a:lnSpc>
            </a:pPr>
            <a:r>
              <a:rPr lang="en-US" altLang="zh-CN"/>
              <a:t>       if(m%i==0) break;</a:t>
            </a:r>
            <a:endParaRPr lang="en-US" altLang="zh-CN"/>
          </a:p>
          <a:p>
            <a:pPr indent="0" fontAlgn="auto">
              <a:lnSpc>
                <a:spcPct val="100000"/>
              </a:lnSpc>
            </a:pPr>
            <a:r>
              <a:rPr lang="en-US" altLang="zh-CN"/>
              <a:t>     if(i&gt;k) { printf("%d ",m);n=n+1;}</a:t>
            </a:r>
            <a:endParaRPr lang="en-US" altLang="zh-CN"/>
          </a:p>
          <a:p>
            <a:pPr indent="0" fontAlgn="auto">
              <a:lnSpc>
                <a:spcPct val="100000"/>
              </a:lnSpc>
            </a:pPr>
            <a:r>
              <a:rPr lang="en-US" altLang="zh-CN"/>
              <a:t>   }</a:t>
            </a:r>
            <a:endParaRPr lang="en-US" altLang="zh-CN"/>
          </a:p>
          <a:p>
            <a:pPr indent="0" fontAlgn="auto">
              <a:lnSpc>
                <a:spcPct val="100000"/>
              </a:lnSpc>
            </a:pPr>
            <a:r>
              <a:rPr lang="en-US" altLang="zh-CN"/>
              <a:t>}</a:t>
            </a:r>
            <a:endParaRPr lang="zh-CN" altLang="en-US"/>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知识拓展</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909955" y="347345"/>
            <a:ext cx="8874125" cy="855980"/>
          </a:xfrm>
          <a:prstGeom prst="rect">
            <a:avLst/>
          </a:prstGeom>
          <a:noFill/>
        </p:spPr>
        <p:txBody>
          <a:bodyPr wrap="square" rtlCol="0">
            <a:noAutofit/>
          </a:bodyPr>
          <a:p>
            <a:pPr indent="0" fontAlgn="auto">
              <a:lnSpc>
                <a:spcPct val="200000"/>
              </a:lnSpc>
            </a:pPr>
            <a:endParaRPr lang="zh-CN" altLang="en-US" sz="3200">
              <a:solidFill>
                <a:schemeClr val="accent1">
                  <a:lumMod val="75000"/>
                </a:schemeClr>
              </a:solidFill>
            </a:endParaRPr>
          </a:p>
        </p:txBody>
      </p:sp>
      <p:sp>
        <p:nvSpPr>
          <p:cNvPr id="19" name="圆角矩形 13"/>
          <p:cNvSpPr/>
          <p:nvPr>
            <p:custDataLst>
              <p:tags r:id="rId7"/>
            </p:custDataLst>
          </p:nvPr>
        </p:nvSpPr>
        <p:spPr>
          <a:xfrm>
            <a:off x="1265238" y="1456055"/>
            <a:ext cx="3361055" cy="1437005"/>
          </a:xfrm>
          <a:prstGeom prst="roundRect">
            <a:avLst>
              <a:gd name="adj" fmla="val 0"/>
            </a:avLst>
          </a:prstGeom>
          <a:solidFill>
            <a:schemeClr val="accent1">
              <a:lumMod val="40000"/>
              <a:lumOff val="60000"/>
              <a:alpha val="15000"/>
            </a:schemeClr>
          </a:solidFill>
          <a:ln w="9525">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tIns="151130" rIns="288290" bIns="179705" numCol="1" spcCol="0" rtlCol="0" fromWordArt="0" anchor="ctr" anchorCtr="0" forceAA="0" compatLnSpc="1">
            <a:noAutofit/>
          </a:bodyPr>
          <a:p>
            <a:pPr lvl="0" indent="0" algn="just" fontAlgn="auto">
              <a:lnSpc>
                <a:spcPct val="135000"/>
              </a:lnSpc>
              <a:buClrTx/>
              <a:buSzTx/>
              <a:buFontTx/>
            </a:pPr>
            <a:r>
              <a:rPr lang="zh-CN" altLang="en-US" sz="1600" dirty="0">
                <a:solidFill>
                  <a:schemeClr val="tx1">
                    <a:lumMod val="85000"/>
                    <a:lumOff val="15000"/>
                  </a:schemeClr>
                </a:solidFill>
                <a:uFillTx/>
                <a:latin typeface="+mn-ea"/>
                <a:cs typeface="微软雅黑" panose="020B0503020204020204" charset="-122"/>
                <a:sym typeface="+mn-ea"/>
              </a:rPr>
              <a:t>以单元四的简单算术练习程序为基础，根据用户选择的菜单项，</a:t>
            </a:r>
            <a:endParaRPr lang="zh-CN" altLang="en-US" sz="1600" dirty="0">
              <a:solidFill>
                <a:schemeClr val="tx1">
                  <a:lumMod val="85000"/>
                  <a:lumOff val="15000"/>
                </a:schemeClr>
              </a:solidFill>
              <a:uFillTx/>
              <a:latin typeface="+mn-ea"/>
              <a:cs typeface="微软雅黑" panose="020B0503020204020204" charset="-122"/>
              <a:sym typeface="+mn-ea"/>
            </a:endParaRPr>
          </a:p>
        </p:txBody>
      </p:sp>
      <p:sp>
        <p:nvSpPr>
          <p:cNvPr id="20" name="圆角矩形 13"/>
          <p:cNvSpPr/>
          <p:nvPr>
            <p:custDataLst>
              <p:tags r:id="rId8"/>
            </p:custDataLst>
          </p:nvPr>
        </p:nvSpPr>
        <p:spPr>
          <a:xfrm>
            <a:off x="1260158" y="1454150"/>
            <a:ext cx="46990" cy="1437005"/>
          </a:xfrm>
          <a:prstGeom prst="roundRect">
            <a:avLst>
              <a:gd name="adj" fmla="val 0"/>
            </a:avLst>
          </a:prstGeom>
          <a:solidFill>
            <a:schemeClr val="accent1"/>
          </a:solidFill>
          <a:ln w="9525">
            <a:solidFill>
              <a:schemeClr val="accent1">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sz="2400" b="1" spc="300" dirty="0">
              <a:gradFill>
                <a:gsLst>
                  <a:gs pos="0">
                    <a:schemeClr val="accent1">
                      <a:alpha val="100000"/>
                    </a:schemeClr>
                  </a:gs>
                  <a:gs pos="100000">
                    <a:schemeClr val="accent1">
                      <a:lumMod val="60000"/>
                      <a:lumOff val="40000"/>
                      <a:alpha val="100000"/>
                    </a:schemeClr>
                  </a:gs>
                </a:gsLst>
                <a:lin ang="16140000" scaled="0"/>
              </a:gradFill>
              <a:latin typeface="+mj-ea"/>
              <a:ea typeface="+mj-ea"/>
              <a:cs typeface="微软雅黑" panose="020B0503020204020204" charset="-122"/>
              <a:sym typeface="+mn-ea"/>
            </a:endParaRPr>
          </a:p>
        </p:txBody>
      </p:sp>
      <p:sp>
        <p:nvSpPr>
          <p:cNvPr id="21" name="圆角矩形 13"/>
          <p:cNvSpPr/>
          <p:nvPr>
            <p:custDataLst>
              <p:tags r:id="rId9"/>
            </p:custDataLst>
          </p:nvPr>
        </p:nvSpPr>
        <p:spPr>
          <a:xfrm>
            <a:off x="1265238" y="3024506"/>
            <a:ext cx="3361055" cy="1437005"/>
          </a:xfrm>
          <a:prstGeom prst="roundRect">
            <a:avLst>
              <a:gd name="adj" fmla="val 0"/>
            </a:avLst>
          </a:prstGeom>
          <a:solidFill>
            <a:schemeClr val="accent2">
              <a:lumMod val="40000"/>
              <a:lumOff val="60000"/>
              <a:alpha val="15000"/>
            </a:schemeClr>
          </a:solidFill>
          <a:ln w="9525">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tIns="151130" rIns="288290" bIns="179705" numCol="1" spcCol="0" rtlCol="0" fromWordArt="0" anchor="ctr" anchorCtr="0" forceAA="0" compatLnSpc="1">
            <a:noAutofit/>
          </a:bodyPr>
          <a:p>
            <a:pPr lvl="0" indent="0" algn="just" fontAlgn="auto">
              <a:lnSpc>
                <a:spcPct val="135000"/>
              </a:lnSpc>
              <a:buClrTx/>
              <a:buSzTx/>
              <a:buFontTx/>
            </a:pPr>
            <a:r>
              <a:rPr lang="zh-CN" altLang="en-US" sz="1600" dirty="0">
                <a:solidFill>
                  <a:schemeClr val="tx1">
                    <a:lumMod val="85000"/>
                    <a:lumOff val="15000"/>
                  </a:schemeClr>
                </a:solidFill>
                <a:uFillTx/>
                <a:latin typeface="+mn-ea"/>
                <a:cs typeface="微软雅黑" panose="020B0503020204020204" charset="-122"/>
                <a:sym typeface="+mn-ea"/>
              </a:rPr>
              <a:t>由计算机一次性为</a:t>
            </a:r>
            <a:r>
              <a:rPr lang="zh-CN" altLang="en-US" sz="1600" dirty="0">
                <a:solidFill>
                  <a:schemeClr val="tx1">
                    <a:lumMod val="85000"/>
                    <a:lumOff val="15000"/>
                  </a:schemeClr>
                </a:solidFill>
                <a:uFillTx/>
                <a:latin typeface="+mn-ea"/>
                <a:cs typeface="微软雅黑" panose="020B0503020204020204" charset="-122"/>
                <a:sym typeface="+mn-ea"/>
              </a:rPr>
              <a:t>小学生随机出</a:t>
            </a:r>
            <a:r>
              <a:rPr lang="en-US" altLang="zh-CN" sz="1600" dirty="0">
                <a:solidFill>
                  <a:schemeClr val="tx1">
                    <a:lumMod val="85000"/>
                    <a:lumOff val="15000"/>
                  </a:schemeClr>
                </a:solidFill>
                <a:uFillTx/>
                <a:latin typeface="+mn-ea"/>
                <a:cs typeface="微软雅黑" panose="020B0503020204020204" charset="-122"/>
                <a:sym typeface="+mn-ea"/>
              </a:rPr>
              <a:t> 10 </a:t>
            </a:r>
            <a:r>
              <a:rPr lang="zh-CN" altLang="en-US" sz="1600" dirty="0">
                <a:solidFill>
                  <a:schemeClr val="tx1">
                    <a:lumMod val="85000"/>
                    <a:lumOff val="15000"/>
                  </a:schemeClr>
                </a:solidFill>
                <a:uFillTx/>
                <a:latin typeface="+mn-ea"/>
                <a:cs typeface="微软雅黑" panose="020B0503020204020204" charset="-122"/>
                <a:sym typeface="+mn-ea"/>
              </a:rPr>
              <a:t>道算术题，每题</a:t>
            </a:r>
            <a:r>
              <a:rPr lang="en-US" altLang="zh-CN" sz="1600" dirty="0">
                <a:solidFill>
                  <a:schemeClr val="tx1">
                    <a:lumMod val="85000"/>
                    <a:lumOff val="15000"/>
                  </a:schemeClr>
                </a:solidFill>
                <a:uFillTx/>
                <a:latin typeface="+mn-ea"/>
                <a:cs typeface="微软雅黑" panose="020B0503020204020204" charset="-122"/>
                <a:sym typeface="+mn-ea"/>
              </a:rPr>
              <a:t> 10 </a:t>
            </a:r>
            <a:r>
              <a:rPr lang="zh-CN" altLang="en-US" sz="1600" dirty="0">
                <a:solidFill>
                  <a:schemeClr val="tx1">
                    <a:lumMod val="85000"/>
                    <a:lumOff val="15000"/>
                  </a:schemeClr>
                </a:solidFill>
                <a:uFillTx/>
                <a:latin typeface="+mn-ea"/>
                <a:cs typeface="微软雅黑" panose="020B0503020204020204" charset="-122"/>
                <a:sym typeface="+mn-ea"/>
              </a:rPr>
              <a:t>分，小学生输入答案后，程序自动判断正确与否，</a:t>
            </a:r>
            <a:endParaRPr lang="zh-CN" altLang="en-US" sz="1600" dirty="0">
              <a:solidFill>
                <a:schemeClr val="tx1">
                  <a:lumMod val="85000"/>
                  <a:lumOff val="15000"/>
                </a:schemeClr>
              </a:solidFill>
              <a:uFillTx/>
              <a:latin typeface="+mn-ea"/>
              <a:cs typeface="微软雅黑" panose="020B0503020204020204" charset="-122"/>
              <a:sym typeface="+mn-ea"/>
            </a:endParaRPr>
          </a:p>
        </p:txBody>
      </p:sp>
      <p:sp>
        <p:nvSpPr>
          <p:cNvPr id="22" name="圆角矩形 21"/>
          <p:cNvSpPr/>
          <p:nvPr>
            <p:custDataLst>
              <p:tags r:id="rId10"/>
            </p:custDataLst>
          </p:nvPr>
        </p:nvSpPr>
        <p:spPr>
          <a:xfrm>
            <a:off x="1260158" y="3022601"/>
            <a:ext cx="46990" cy="1437005"/>
          </a:xfrm>
          <a:prstGeom prst="roundRect">
            <a:avLst>
              <a:gd name="adj" fmla="val 0"/>
            </a:avLst>
          </a:prstGeom>
          <a:solidFill>
            <a:schemeClr val="accent2"/>
          </a:solidFill>
          <a:ln w="9525">
            <a:solidFill>
              <a:schemeClr val="accent2">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sz="2400" b="1" spc="300" dirty="0">
              <a:gradFill>
                <a:gsLst>
                  <a:gs pos="0">
                    <a:schemeClr val="accent2">
                      <a:alpha val="100000"/>
                    </a:schemeClr>
                  </a:gs>
                  <a:gs pos="100000">
                    <a:schemeClr val="accent2">
                      <a:lumMod val="60000"/>
                      <a:lumOff val="40000"/>
                      <a:alpha val="100000"/>
                    </a:schemeClr>
                  </a:gs>
                </a:gsLst>
                <a:lin ang="16140000" scaled="0"/>
              </a:gradFill>
              <a:latin typeface="+mj-ea"/>
              <a:ea typeface="+mj-ea"/>
              <a:cs typeface="微软雅黑" panose="020B0503020204020204" charset="-122"/>
              <a:sym typeface="+mn-ea"/>
            </a:endParaRPr>
          </a:p>
        </p:txBody>
      </p:sp>
      <p:sp>
        <p:nvSpPr>
          <p:cNvPr id="23" name="圆角矩形 13"/>
          <p:cNvSpPr/>
          <p:nvPr>
            <p:custDataLst>
              <p:tags r:id="rId11"/>
            </p:custDataLst>
          </p:nvPr>
        </p:nvSpPr>
        <p:spPr>
          <a:xfrm>
            <a:off x="1265238" y="4592956"/>
            <a:ext cx="3361055" cy="1437005"/>
          </a:xfrm>
          <a:prstGeom prst="roundRect">
            <a:avLst>
              <a:gd name="adj" fmla="val 0"/>
            </a:avLst>
          </a:prstGeom>
          <a:solidFill>
            <a:schemeClr val="accent1">
              <a:lumMod val="40000"/>
              <a:lumOff val="60000"/>
              <a:alpha val="15000"/>
            </a:schemeClr>
          </a:solidFill>
          <a:ln w="9525">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tIns="151130" rIns="288290" bIns="179705" numCol="1" spcCol="0" rtlCol="0" fromWordArt="0" anchor="ctr" anchorCtr="0" forceAA="0" compatLnSpc="1">
            <a:noAutofit/>
          </a:bodyPr>
          <a:p>
            <a:pPr lvl="0" indent="0" algn="just" fontAlgn="auto">
              <a:lnSpc>
                <a:spcPct val="135000"/>
              </a:lnSpc>
              <a:buClrTx/>
              <a:buSzTx/>
              <a:buFontTx/>
            </a:pPr>
            <a:r>
              <a:rPr lang="zh-CN" altLang="en-US" sz="1600" dirty="0">
                <a:solidFill>
                  <a:schemeClr val="tx1">
                    <a:lumMod val="85000"/>
                    <a:lumOff val="15000"/>
                  </a:schemeClr>
                </a:solidFill>
                <a:uFillTx/>
                <a:latin typeface="+mn-ea"/>
                <a:cs typeface="微软雅黑" panose="020B0503020204020204" charset="-122"/>
                <a:sym typeface="+mn-ea"/>
              </a:rPr>
              <a:t>最后给出小学生答对题目的数量和总得分。</a:t>
            </a:r>
            <a:endParaRPr lang="zh-CN" altLang="en-US" sz="1600" dirty="0">
              <a:solidFill>
                <a:schemeClr val="tx1">
                  <a:lumMod val="85000"/>
                  <a:lumOff val="15000"/>
                </a:schemeClr>
              </a:solidFill>
              <a:uFillTx/>
              <a:latin typeface="+mn-ea"/>
              <a:cs typeface="微软雅黑" panose="020B0503020204020204" charset="-122"/>
              <a:sym typeface="+mn-ea"/>
            </a:endParaRPr>
          </a:p>
        </p:txBody>
      </p:sp>
      <p:sp>
        <p:nvSpPr>
          <p:cNvPr id="25" name="圆角矩形 24"/>
          <p:cNvSpPr/>
          <p:nvPr>
            <p:custDataLst>
              <p:tags r:id="rId12"/>
            </p:custDataLst>
          </p:nvPr>
        </p:nvSpPr>
        <p:spPr>
          <a:xfrm>
            <a:off x="1260158" y="4591051"/>
            <a:ext cx="46990" cy="1437005"/>
          </a:xfrm>
          <a:prstGeom prst="roundRect">
            <a:avLst>
              <a:gd name="adj" fmla="val 0"/>
            </a:avLst>
          </a:prstGeom>
          <a:solidFill>
            <a:schemeClr val="accent1"/>
          </a:solidFill>
          <a:ln w="9525">
            <a:solidFill>
              <a:schemeClr val="accent1">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sz="2400" b="1" spc="300" dirty="0">
              <a:gradFill>
                <a:gsLst>
                  <a:gs pos="0">
                    <a:schemeClr val="accent1">
                      <a:alpha val="100000"/>
                    </a:schemeClr>
                  </a:gs>
                  <a:gs pos="100000">
                    <a:schemeClr val="accent1">
                      <a:lumMod val="60000"/>
                      <a:lumOff val="40000"/>
                      <a:alpha val="100000"/>
                    </a:schemeClr>
                  </a:gs>
                </a:gsLst>
                <a:lin ang="16140000" scaled="0"/>
              </a:gradFill>
              <a:latin typeface="+mj-ea"/>
              <a:ea typeface="+mj-ea"/>
              <a:cs typeface="微软雅黑" panose="020B0503020204020204" charset="-122"/>
              <a:sym typeface="+mn-ea"/>
            </a:endParaRPr>
          </a:p>
        </p:txBody>
      </p:sp>
      <p:pic>
        <p:nvPicPr>
          <p:cNvPr id="26" name="图片 25"/>
          <p:cNvPicPr>
            <a:picLocks noChangeAspect="1"/>
          </p:cNvPicPr>
          <p:nvPr/>
        </p:nvPicPr>
        <p:blipFill>
          <a:blip r:embed="rId13"/>
          <a:stretch>
            <a:fillRect/>
          </a:stretch>
        </p:blipFill>
        <p:spPr>
          <a:xfrm>
            <a:off x="5267325" y="1203325"/>
            <a:ext cx="5300345" cy="4910455"/>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耗崽 22"/>
          <p:cNvPicPr>
            <a:picLocks noChangeAspect="1"/>
          </p:cNvPicPr>
          <p:nvPr/>
        </p:nvPicPr>
        <p:blipFill rotWithShape="1">
          <a:blip r:embed="rId1"/>
          <a:srcRect l="29933" t="18883"/>
          <a:stretch>
            <a:fillRect/>
          </a:stretch>
        </p:blipFill>
        <p:spPr>
          <a:xfrm>
            <a:off x="-1" y="0"/>
            <a:ext cx="2498925" cy="2035086"/>
          </a:xfrm>
          <a:prstGeom prst="rect">
            <a:avLst/>
          </a:prstGeom>
        </p:spPr>
      </p:pic>
      <p:pic>
        <p:nvPicPr>
          <p:cNvPr id="15" name="稻壳儿：耗崽 23"/>
          <p:cNvPicPr>
            <a:picLocks noChangeAspect="1"/>
          </p:cNvPicPr>
          <p:nvPr/>
        </p:nvPicPr>
        <p:blipFill rotWithShape="1">
          <a:blip r:embed="rId2"/>
          <a:srcRect r="29972" b="14126"/>
          <a:stretch>
            <a:fillRect/>
          </a:stretch>
        </p:blipFill>
        <p:spPr>
          <a:xfrm>
            <a:off x="10035271" y="4983806"/>
            <a:ext cx="2156729" cy="1873367"/>
          </a:xfrm>
          <a:prstGeom prst="rect">
            <a:avLst/>
          </a:prstGeom>
        </p:spPr>
      </p:pic>
      <p:sp>
        <p:nvSpPr>
          <p:cNvPr id="18" name="标题 7"/>
          <p:cNvSpPr/>
          <p:nvPr>
            <p:custDataLst>
              <p:tags r:id="rId3"/>
            </p:custDataLst>
          </p:nvPr>
        </p:nvSpPr>
        <p:spPr>
          <a:xfrm>
            <a:off x="1248410" y="2403310"/>
            <a:ext cx="4846500" cy="2210850"/>
          </a:xfrm>
          <a:prstGeom prst="rect">
            <a:avLst/>
          </a:prstGeo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6600" dirty="0">
                <a:solidFill>
                  <a:schemeClr val="accent1">
                    <a:lumMod val="75000"/>
                  </a:schemeClr>
                </a:solidFill>
                <a:sym typeface="汉仪中黑S" panose="00020600040101010101" pitchFamily="18" charset="-122"/>
              </a:rPr>
              <a:t>感谢聆听</a:t>
            </a:r>
            <a:endParaRPr lang="zh-CN" altLang="en-US" sz="6600" dirty="0">
              <a:solidFill>
                <a:schemeClr val="accent1">
                  <a:lumMod val="75000"/>
                </a:schemeClr>
              </a:solidFill>
              <a:sym typeface="汉仪中黑S" panose="00020600040101010101" pitchFamily="18"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稻壳儿：耗崽 24-5"/>
          <p:cNvSpPr txBox="1"/>
          <p:nvPr>
            <p:custDataLst>
              <p:tags r:id="rId1"/>
            </p:custDataLst>
          </p:nvPr>
        </p:nvSpPr>
        <p:spPr>
          <a:xfrm>
            <a:off x="11608435" y="6433185"/>
            <a:ext cx="197485" cy="169545"/>
          </a:xfrm>
          <a:prstGeom prst="rect">
            <a:avLst/>
          </a:prstGeom>
          <a:noFill/>
        </p:spPr>
        <p:txBody>
          <a:bodyPr wrap="square" lIns="0" tIns="0" rIns="0" bIns="0" rtlCol="0" anchor="ctr">
            <a:spAutoFit/>
          </a:bodyPr>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S" panose="00020600040101010101" pitchFamily="18" charset="-122"/>
                <a:ea typeface="汉仪文黑-55简" panose="00020600040101010101" pitchFamily="18" charset="-122"/>
                <a:cs typeface="+mn-ea"/>
                <a:sym typeface="汉仪中黑S" panose="00020600040101010101" pitchFamily="18" charset="-122"/>
              </a:rPr>
              <a:t>02</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S" panose="00020600040101010101" pitchFamily="18" charset="-122"/>
              <a:ea typeface="汉仪文黑-55简" panose="00020600040101010101" pitchFamily="18" charset="-122"/>
              <a:cs typeface="+mn-ea"/>
              <a:sym typeface="汉仪中黑S" panose="00020600040101010101" pitchFamily="18" charset="-122"/>
            </a:endParaRPr>
          </a:p>
        </p:txBody>
      </p:sp>
      <p:sp>
        <p:nvSpPr>
          <p:cNvPr id="11" name="文本框 10"/>
          <p:cNvSpPr txBox="1"/>
          <p:nvPr>
            <p:custDataLst>
              <p:tags r:id="rId2"/>
            </p:custDataLst>
          </p:nvPr>
        </p:nvSpPr>
        <p:spPr>
          <a:xfrm>
            <a:off x="3201029" y="3872230"/>
            <a:ext cx="1678305" cy="769620"/>
          </a:xfrm>
          <a:prstGeom prst="rect">
            <a:avLst/>
          </a:prstGeom>
          <a:noFill/>
        </p:spPr>
        <p:txBody>
          <a:bodyPr wrap="square" bIns="0" rtlCol="0" anchor="b" anchorCtr="0">
            <a:normAutofit/>
          </a:bodyPr>
          <a:lstStyle>
            <a:defPPr>
              <a:defRPr lang="en-US"/>
            </a:defPPr>
            <a:lvl1pPr algn="ctr">
              <a:defRPr sz="5400" b="1">
                <a:solidFill>
                  <a:schemeClr val="tx2"/>
                </a:solidFill>
                <a:effectLst>
                  <a:outerShdw blurRad="38100" dist="38100" dir="2700000" algn="tl">
                    <a:schemeClr val="tx2">
                      <a:alpha val="43000"/>
                    </a:schemeClr>
                  </a:outerShdw>
                </a:effectLst>
                <a:latin typeface="+mj-ea"/>
                <a:ea typeface="+mj-ea"/>
              </a:defRPr>
            </a:lvl1pPr>
          </a:lstStyle>
          <a:p>
            <a:pPr marL="0" indent="0" algn="ctr">
              <a:lnSpc>
                <a:spcPct val="100000"/>
              </a:lnSpc>
              <a:spcBef>
                <a:spcPts val="0"/>
              </a:spcBef>
              <a:spcAft>
                <a:spcPts val="0"/>
              </a:spcAft>
              <a:buSzPct val="100000"/>
              <a:buNone/>
            </a:pPr>
            <a:r>
              <a:rPr lang="zh-CN" altLang="en-US" sz="4400" dirty="0">
                <a:solidFill>
                  <a:schemeClr val="accent1">
                    <a:lumMod val="75000"/>
                  </a:schemeClr>
                </a:solidFill>
                <a:effectLst/>
                <a:latin typeface="Arial Black" panose="020B0A04020102020204" charset="0"/>
                <a:ea typeface="汉仪大黑简" panose="02010600000101010101" charset="-122"/>
                <a:sym typeface="汉仪中黑S" panose="00020600040101010101" pitchFamily="18" charset="-122"/>
              </a:rPr>
              <a:t>目录</a:t>
            </a:r>
            <a:endParaRPr lang="zh-CN" altLang="en-US" sz="4400" dirty="0">
              <a:solidFill>
                <a:schemeClr val="accent1">
                  <a:lumMod val="75000"/>
                </a:schemeClr>
              </a:solidFill>
              <a:effectLst/>
              <a:latin typeface="Arial Black" panose="020B0A04020102020204" charset="0"/>
              <a:ea typeface="汉仪大黑简" panose="02010600000101010101" charset="-122"/>
              <a:sym typeface="汉仪中黑S" panose="00020600040101010101" pitchFamily="18" charset="-122"/>
            </a:endParaRPr>
          </a:p>
        </p:txBody>
      </p:sp>
      <p:sp>
        <p:nvSpPr>
          <p:cNvPr id="3" name="文本框 2"/>
          <p:cNvSpPr txBox="1"/>
          <p:nvPr/>
        </p:nvSpPr>
        <p:spPr>
          <a:xfrm>
            <a:off x="5908040" y="3094990"/>
            <a:ext cx="5266690" cy="2324735"/>
          </a:xfrm>
          <a:prstGeom prst="rect">
            <a:avLst/>
          </a:prstGeom>
          <a:noFill/>
        </p:spPr>
        <p:txBody>
          <a:bodyPr wrap="square" rtlCol="0">
            <a:noAutofit/>
          </a:bodyPr>
          <a:p>
            <a:pPr indent="0" fontAlgn="auto">
              <a:lnSpc>
                <a:spcPct val="150000"/>
              </a:lnSpc>
            </a:pPr>
            <a:r>
              <a:rPr lang="zh-CN" altLang="en-US" sz="2400"/>
              <a:t>任务</a:t>
            </a:r>
            <a:r>
              <a:rPr lang="en-US" altLang="zh-CN" sz="2400"/>
              <a:t> 1  </a:t>
            </a:r>
            <a:r>
              <a:rPr lang="zh-CN" altLang="en-US" sz="2400"/>
              <a:t>循环结构的编程思想</a:t>
            </a:r>
            <a:endParaRPr lang="en-US" altLang="zh-CN" sz="2400"/>
          </a:p>
          <a:p>
            <a:pPr indent="0" fontAlgn="auto">
              <a:lnSpc>
                <a:spcPct val="150000"/>
              </a:lnSpc>
            </a:pPr>
            <a:r>
              <a:rPr lang="zh-CN" altLang="en-US" sz="2400"/>
              <a:t>任务</a:t>
            </a:r>
            <a:r>
              <a:rPr lang="en-US" altLang="zh-CN" sz="2400"/>
              <a:t> 2  </a:t>
            </a:r>
            <a:r>
              <a:rPr lang="zh-CN" altLang="en-US" sz="2400"/>
              <a:t>实现循环的三种语句</a:t>
            </a:r>
            <a:endParaRPr lang="en-US" altLang="zh-CN" sz="2400"/>
          </a:p>
          <a:p>
            <a:pPr indent="0" fontAlgn="auto">
              <a:lnSpc>
                <a:spcPct val="150000"/>
              </a:lnSpc>
            </a:pPr>
            <a:r>
              <a:rPr lang="zh-CN" altLang="en-US" sz="2400"/>
              <a:t>任务</a:t>
            </a:r>
            <a:r>
              <a:rPr lang="en-US" altLang="zh-CN" sz="2400"/>
              <a:t> 3  </a:t>
            </a:r>
            <a:r>
              <a:rPr lang="zh-CN" altLang="en-US" sz="2400"/>
              <a:t>与循环有关的控制语句</a:t>
            </a:r>
            <a:endParaRPr lang="en-US" altLang="zh-CN" sz="2400"/>
          </a:p>
          <a:p>
            <a:pPr indent="0" fontAlgn="auto">
              <a:lnSpc>
                <a:spcPct val="150000"/>
              </a:lnSpc>
            </a:pPr>
            <a:r>
              <a:rPr lang="zh-CN" altLang="en-US" sz="2400"/>
              <a:t>任务</a:t>
            </a:r>
            <a:r>
              <a:rPr lang="en-US" altLang="zh-CN" sz="2400"/>
              <a:t> 4  </a:t>
            </a:r>
            <a:r>
              <a:rPr lang="zh-CN" altLang="en-US" sz="2400"/>
              <a:t>循环的嵌套</a:t>
            </a:r>
            <a:endParaRPr lang="zh-CN" altLang="en-US" sz="2400"/>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ctrTitle" idx="1"/>
            <p:custDataLst>
              <p:tags r:id="rId1"/>
            </p:custDataLst>
          </p:nvPr>
        </p:nvSpPr>
        <p:spPr>
          <a:xfrm>
            <a:off x="4905125" y="3040269"/>
            <a:ext cx="5299325" cy="801914"/>
          </a:xfrm>
        </p:spPr>
        <p:txBody>
          <a:bodyPr>
            <a:normAutofit/>
          </a:bodyPr>
          <a:p>
            <a:pPr marL="0" indent="0" algn="l">
              <a:lnSpc>
                <a:spcPct val="100000"/>
              </a:lnSpc>
              <a:spcBef>
                <a:spcPts val="0"/>
              </a:spcBef>
              <a:spcAft>
                <a:spcPts val="0"/>
              </a:spcAft>
              <a:buSzPct val="100000"/>
              <a:buNone/>
            </a:pPr>
            <a:r>
              <a:rPr lang="zh-CN" altLang="en-US" sz="4000">
                <a:solidFill>
                  <a:schemeClr val="accent1">
                    <a:lumMod val="75000"/>
                  </a:schemeClr>
                </a:solidFill>
              </a:rPr>
              <a:t>循环结构的编程思想</a:t>
            </a:r>
            <a:endParaRPr lang="zh-CN" altLang="en-US" sz="4000">
              <a:solidFill>
                <a:schemeClr val="accent1">
                  <a:lumMod val="75000"/>
                </a:schemeClr>
              </a:solidFill>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01</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理解循环结构的概念，感受坚持的力量，坚信循环往复，水滴石穿；</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能正确设计循环结构的三要素，善于抓住问题本质，培养底层思维；</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能够由浅入深的思维，具备反复推敲的习惯，养成积极向上的生活态度、一丝不苟的处事作风。</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287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观察下面的一组语句：</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可以看出：</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4</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100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依次被累加到变量</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sum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中，经过</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100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次累加后，</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循环的引入求出了</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1~100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的和。但是这样的编程方法是人们难以接受的。</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如果使用循环解决这个问题，需要考虑哪些要素？</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2" name="图片 1"/>
          <p:cNvPicPr>
            <a:picLocks noChangeAspect="1"/>
          </p:cNvPicPr>
          <p:nvPr/>
        </p:nvPicPr>
        <p:blipFill>
          <a:blip r:embed="rId9"/>
          <a:stretch>
            <a:fillRect/>
          </a:stretch>
        </p:blipFill>
        <p:spPr>
          <a:xfrm>
            <a:off x="4010025" y="3388995"/>
            <a:ext cx="2466340" cy="170497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457325"/>
            <a:ext cx="4052570" cy="4036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563370"/>
            <a:ext cx="3792855" cy="3610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循环结构（又称重复结构）是程序中的另一个基本语句。它的特点是：在给定的条件成立时，反复执行某个程序段。给定的条件叫循环条件，反复执行的程序段叫循环体。</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语言中实现循环的语句包括：当型循环语句</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while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和</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for</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，直到型循环语句</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do_x0002_while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以及</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goto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语句等。它们的结构流程如图</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5-1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）、图</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5-1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b</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cxnSp>
        <p:nvCxnSpPr>
          <p:cNvPr id="22" name="稻壳儿：耗崽 7"/>
          <p:cNvCxnSpPr/>
          <p:nvPr>
            <p:custDataLst>
              <p:tags r:id="rId9"/>
            </p:custDataLst>
          </p:nvPr>
        </p:nvCxnSpPr>
        <p:spPr bwMode="auto">
          <a:xfrm>
            <a:off x="762635" y="5755958"/>
            <a:ext cx="10701338" cy="0"/>
          </a:xfrm>
          <a:prstGeom prst="line">
            <a:avLst/>
          </a:prstGeom>
          <a:ln w="254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0"/>
          <a:stretch>
            <a:fillRect/>
          </a:stretch>
        </p:blipFill>
        <p:spPr>
          <a:xfrm>
            <a:off x="5631815" y="1378585"/>
            <a:ext cx="5098415" cy="4115435"/>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0" name="稻壳儿：耗崽 4"/>
          <p:cNvSpPr/>
          <p:nvPr>
            <p:custDataLst>
              <p:tags r:id="rId7"/>
            </p:custDataLst>
          </p:nvPr>
        </p:nvSpPr>
        <p:spPr bwMode="auto">
          <a:xfrm>
            <a:off x="815340" y="600710"/>
            <a:ext cx="10128885" cy="1691005"/>
          </a:xfrm>
          <a:prstGeom prst="rect">
            <a:avLst/>
          </a:prstGeom>
        </p:spPr>
        <p:txBody>
          <a:bodyPr wrap="square">
            <a:spAutoFit/>
            <a:scene3d>
              <a:camera prst="orthographicFront"/>
              <a:lightRig rig="threePt" dir="t"/>
            </a:scene3d>
          </a:bodyPr>
          <a:lstStyle/>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由图</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5-1</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）、图</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5-1</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b</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可以看出，当型循环把循环控制条件的判断放在循环的入口，即先判断条件，满足条件后才执行循环体，否则就退出循环体；直到型循环则先执行循环体，然后再判断循环控制条件，若满足条件则继续执行循环体，否则就退出循环体。这两种结构可以根据具体情况选择使用。一般来说，如果有循环体执行次数等于</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0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的可能，则应选择当型循环，否则用直到型循环。但不论是哪一种形式，设计循环程序一般应满足如下</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3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个要素。</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4" name="矩形: 圆角 20"/>
          <p:cNvSpPr/>
          <p:nvPr>
            <p:custDataLst>
              <p:tags r:id="rId8"/>
            </p:custDataLst>
          </p:nvPr>
        </p:nvSpPr>
        <p:spPr>
          <a:xfrm>
            <a:off x="1546743" y="2519363"/>
            <a:ext cx="2659774" cy="3600450"/>
          </a:xfrm>
          <a:prstGeom prst="roundRect">
            <a:avLst>
              <a:gd name="adj" fmla="val 7916"/>
            </a:avLst>
          </a:prstGeom>
          <a:gradFill>
            <a:gsLst>
              <a:gs pos="100000">
                <a:schemeClr val="accent1">
                  <a:alpha val="0"/>
                </a:schemeClr>
              </a:gs>
              <a:gs pos="100000">
                <a:schemeClr val="accent1">
                  <a:alpha val="100000"/>
                </a:schemeClr>
              </a:gs>
              <a:gs pos="0">
                <a:schemeClr val="accent1">
                  <a:lumMod val="20000"/>
                  <a:lumOff val="80000"/>
                  <a:alpha val="10000"/>
                </a:schemeClr>
              </a:gs>
            </a:gsLst>
            <a:lin ang="5400000" scaled="0"/>
          </a:gradFill>
          <a:ln>
            <a:gradFill>
              <a:gsLst>
                <a:gs pos="20000">
                  <a:schemeClr val="accent1">
                    <a:alpha val="0"/>
                  </a:schemeClr>
                </a:gs>
                <a:gs pos="100000">
                  <a:schemeClr val="accent1">
                    <a:lumMod val="60000"/>
                    <a:lumOff val="40000"/>
                    <a:alpha val="100000"/>
                  </a:schemeClr>
                </a:gs>
              </a:gsLst>
              <a:lin ang="16200000" scaled="1"/>
            </a:gradFill>
          </a:ln>
          <a:effectLst>
            <a:outerShdw blurRad="152400" dist="38100" dir="13500000" algn="br" rotWithShape="0">
              <a:schemeClr val="accent1">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5" name="文本框 4"/>
          <p:cNvSpPr txBox="1"/>
          <p:nvPr>
            <p:custDataLst>
              <p:tags r:id="rId9"/>
            </p:custDataLst>
          </p:nvPr>
        </p:nvSpPr>
        <p:spPr>
          <a:xfrm>
            <a:off x="1741170" y="2632075"/>
            <a:ext cx="2465705" cy="635635"/>
          </a:xfrm>
          <a:prstGeom prst="rect">
            <a:avLst/>
          </a:prstGeom>
          <a:noFill/>
        </p:spPr>
        <p:txBody>
          <a:bodyPr wrap="square" lIns="0" tIns="0" rIns="0" bIns="0" rtlCol="0" anchor="ctr" anchorCtr="0">
            <a:noAutofit/>
          </a:bodyPr>
          <a:p>
            <a:pPr lvl="0" algn="l">
              <a:lnSpc>
                <a:spcPct val="120000"/>
              </a:lnSpc>
              <a:buClrTx/>
              <a:buSzTx/>
              <a:buFontTx/>
            </a:pPr>
            <a:r>
              <a:rPr lang="en-US" altLang="zh-CN" b="1">
                <a:solidFill>
                  <a:schemeClr val="accent1"/>
                </a:solidFill>
                <a:latin typeface="+mn-ea"/>
                <a:cs typeface="+mn-ea"/>
                <a:sym typeface="+mn-ea"/>
              </a:rPr>
              <a:t>1. </a:t>
            </a:r>
            <a:r>
              <a:rPr lang="zh-CN" altLang="en-US" b="1">
                <a:solidFill>
                  <a:schemeClr val="accent1"/>
                </a:solidFill>
                <a:latin typeface="+mn-ea"/>
                <a:cs typeface="+mn-ea"/>
                <a:sym typeface="+mn-ea"/>
              </a:rPr>
              <a:t>设置循环的初始状态</a:t>
            </a:r>
            <a:endParaRPr lang="zh-CN" altLang="en-US" b="1">
              <a:solidFill>
                <a:schemeClr val="accent1"/>
              </a:solidFill>
              <a:latin typeface="+mn-ea"/>
              <a:cs typeface="+mn-ea"/>
              <a:sym typeface="+mn-ea"/>
            </a:endParaRPr>
          </a:p>
        </p:txBody>
      </p:sp>
      <p:cxnSp>
        <p:nvCxnSpPr>
          <p:cNvPr id="7" name="直接连接符 6"/>
          <p:cNvCxnSpPr/>
          <p:nvPr>
            <p:custDataLst>
              <p:tags r:id="rId10"/>
            </p:custDataLst>
          </p:nvPr>
        </p:nvCxnSpPr>
        <p:spPr>
          <a:xfrm>
            <a:off x="1767632" y="3290202"/>
            <a:ext cx="2218011" cy="0"/>
          </a:xfrm>
          <a:prstGeom prst="line">
            <a:avLst/>
          </a:prstGeom>
          <a:ln>
            <a:gradFill>
              <a:gsLst>
                <a:gs pos="0">
                  <a:schemeClr val="accent1">
                    <a:alpha val="10000"/>
                  </a:schemeClr>
                </a:gs>
                <a:gs pos="100000">
                  <a:schemeClr val="accent1">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8" name="文本框 7"/>
          <p:cNvSpPr txBox="1"/>
          <p:nvPr>
            <p:custDataLst>
              <p:tags r:id="rId11"/>
            </p:custDataLst>
          </p:nvPr>
        </p:nvSpPr>
        <p:spPr>
          <a:xfrm>
            <a:off x="1741853" y="3414547"/>
            <a:ext cx="2269592" cy="2473256"/>
          </a:xfrm>
          <a:prstGeom prst="rect">
            <a:avLst/>
          </a:prstGeom>
          <a:noFill/>
        </p:spPr>
        <p:txBody>
          <a:bodyPr wrap="square" lIns="0" tIns="0" rIns="0" bIns="0" rtlCol="0">
            <a:noAutofit/>
          </a:bodyPr>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例如：设置循环次数的计数值，以及为循环体正常工作而建立的初始状态等。</a:t>
            </a:r>
            <a:endParaRPr lang="zh-CN" altLang="en-US" sz="1600" kern="0" dirty="0">
              <a:ln>
                <a:noFill/>
                <a:prstDash val="sysDot"/>
              </a:ln>
              <a:solidFill>
                <a:schemeClr val="tx1">
                  <a:lumMod val="85000"/>
                  <a:lumOff val="15000"/>
                </a:schemeClr>
              </a:solidFill>
              <a:latin typeface="+mn-ea"/>
              <a:sym typeface="+mn-ea"/>
            </a:endParaRPr>
          </a:p>
        </p:txBody>
      </p:sp>
      <p:sp>
        <p:nvSpPr>
          <p:cNvPr id="9" name="矩形: 圆角 20"/>
          <p:cNvSpPr/>
          <p:nvPr>
            <p:custDataLst>
              <p:tags r:id="rId12"/>
            </p:custDataLst>
          </p:nvPr>
        </p:nvSpPr>
        <p:spPr>
          <a:xfrm>
            <a:off x="4481997" y="2519363"/>
            <a:ext cx="2659774" cy="3600450"/>
          </a:xfrm>
          <a:prstGeom prst="roundRect">
            <a:avLst>
              <a:gd name="adj" fmla="val 8073"/>
            </a:avLst>
          </a:prstGeom>
          <a:gradFill>
            <a:gsLst>
              <a:gs pos="100000">
                <a:schemeClr val="accent2">
                  <a:alpha val="0"/>
                </a:schemeClr>
              </a:gs>
              <a:gs pos="100000">
                <a:schemeClr val="accent2">
                  <a:alpha val="100000"/>
                </a:schemeClr>
              </a:gs>
              <a:gs pos="0">
                <a:schemeClr val="accent2">
                  <a:lumMod val="20000"/>
                  <a:lumOff val="80000"/>
                  <a:alpha val="10000"/>
                </a:schemeClr>
              </a:gs>
            </a:gsLst>
            <a:lin ang="5400000" scaled="0"/>
          </a:gradFill>
          <a:ln>
            <a:gradFill>
              <a:gsLst>
                <a:gs pos="20000">
                  <a:schemeClr val="accent2">
                    <a:alpha val="0"/>
                  </a:schemeClr>
                </a:gs>
                <a:gs pos="100000">
                  <a:schemeClr val="accent2">
                    <a:lumMod val="60000"/>
                    <a:lumOff val="40000"/>
                    <a:alpha val="100000"/>
                  </a:schemeClr>
                </a:gs>
              </a:gsLst>
              <a:lin ang="16200000" scaled="1"/>
            </a:gradFill>
          </a:ln>
          <a:effectLst>
            <a:outerShdw blurRad="152400" dist="38100" dir="13500000" algn="br" rotWithShape="0">
              <a:schemeClr val="accent2">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10" name="矩形: 圆角 20"/>
          <p:cNvSpPr/>
          <p:nvPr>
            <p:custDataLst>
              <p:tags r:id="rId13"/>
            </p:custDataLst>
          </p:nvPr>
        </p:nvSpPr>
        <p:spPr>
          <a:xfrm>
            <a:off x="7417251" y="2519363"/>
            <a:ext cx="2659774" cy="3600450"/>
          </a:xfrm>
          <a:prstGeom prst="roundRect">
            <a:avLst>
              <a:gd name="adj" fmla="val 8073"/>
            </a:avLst>
          </a:prstGeom>
          <a:gradFill>
            <a:gsLst>
              <a:gs pos="100000">
                <a:schemeClr val="accent1">
                  <a:alpha val="0"/>
                </a:schemeClr>
              </a:gs>
              <a:gs pos="100000">
                <a:schemeClr val="accent1">
                  <a:alpha val="100000"/>
                </a:schemeClr>
              </a:gs>
              <a:gs pos="0">
                <a:schemeClr val="accent1">
                  <a:lumMod val="20000"/>
                  <a:lumOff val="80000"/>
                  <a:alpha val="10000"/>
                </a:schemeClr>
              </a:gs>
            </a:gsLst>
            <a:lin ang="5400000" scaled="0"/>
          </a:gradFill>
          <a:ln>
            <a:gradFill>
              <a:gsLst>
                <a:gs pos="20000">
                  <a:schemeClr val="accent1">
                    <a:alpha val="0"/>
                  </a:schemeClr>
                </a:gs>
                <a:gs pos="100000">
                  <a:schemeClr val="accent1">
                    <a:lumMod val="60000"/>
                    <a:lumOff val="40000"/>
                    <a:alpha val="100000"/>
                  </a:schemeClr>
                </a:gs>
              </a:gsLst>
              <a:lin ang="16200000" scaled="1"/>
            </a:gradFill>
          </a:ln>
          <a:effectLst>
            <a:outerShdw blurRad="152400" dist="38100" dir="13500000" algn="br" rotWithShape="0">
              <a:schemeClr val="accent1">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11" name="文本框 10"/>
          <p:cNvSpPr txBox="1"/>
          <p:nvPr>
            <p:custDataLst>
              <p:tags r:id="rId14"/>
            </p:custDataLst>
          </p:nvPr>
        </p:nvSpPr>
        <p:spPr>
          <a:xfrm>
            <a:off x="4677108" y="2632082"/>
            <a:ext cx="2269592" cy="635374"/>
          </a:xfrm>
          <a:prstGeom prst="rect">
            <a:avLst/>
          </a:prstGeom>
          <a:noFill/>
        </p:spPr>
        <p:txBody>
          <a:bodyPr wrap="square" lIns="0" tIns="0" rIns="0" bIns="0" rtlCol="0" anchor="ctr" anchorCtr="0">
            <a:noAutofit/>
          </a:bodyPr>
          <a:p>
            <a:pPr lvl="0" algn="l">
              <a:lnSpc>
                <a:spcPct val="120000"/>
              </a:lnSpc>
              <a:buClrTx/>
              <a:buSzTx/>
              <a:buFontTx/>
            </a:pPr>
            <a:r>
              <a:rPr lang="en-US" altLang="zh-CN" b="1" dirty="0">
                <a:solidFill>
                  <a:schemeClr val="accent2"/>
                </a:solidFill>
                <a:latin typeface="+mn-ea"/>
                <a:cs typeface="+mn-ea"/>
                <a:sym typeface="+mn-ea"/>
              </a:rPr>
              <a:t>2. </a:t>
            </a:r>
            <a:r>
              <a:rPr lang="zh-CN" altLang="en-US" b="1" dirty="0">
                <a:solidFill>
                  <a:schemeClr val="accent2"/>
                </a:solidFill>
                <a:latin typeface="+mn-ea"/>
                <a:cs typeface="+mn-ea"/>
                <a:sym typeface="+mn-ea"/>
              </a:rPr>
              <a:t>循环体</a:t>
            </a:r>
            <a:endParaRPr lang="zh-CN" altLang="en-US" b="1" dirty="0">
              <a:solidFill>
                <a:schemeClr val="accent2"/>
              </a:solidFill>
              <a:latin typeface="+mn-ea"/>
              <a:cs typeface="+mn-ea"/>
              <a:sym typeface="+mn-ea"/>
            </a:endParaRPr>
          </a:p>
        </p:txBody>
      </p:sp>
      <p:cxnSp>
        <p:nvCxnSpPr>
          <p:cNvPr id="12" name="直接连接符 11"/>
          <p:cNvCxnSpPr/>
          <p:nvPr>
            <p:custDataLst>
              <p:tags r:id="rId15"/>
            </p:custDataLst>
          </p:nvPr>
        </p:nvCxnSpPr>
        <p:spPr>
          <a:xfrm>
            <a:off x="4702886" y="3290202"/>
            <a:ext cx="2218011" cy="0"/>
          </a:xfrm>
          <a:prstGeom prst="line">
            <a:avLst/>
          </a:prstGeom>
          <a:ln>
            <a:gradFill>
              <a:gsLst>
                <a:gs pos="0">
                  <a:schemeClr val="accent2">
                    <a:alpha val="10000"/>
                  </a:schemeClr>
                </a:gs>
                <a:gs pos="100000">
                  <a:schemeClr val="accent2">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13" name="文本框 12"/>
          <p:cNvSpPr txBox="1"/>
          <p:nvPr>
            <p:custDataLst>
              <p:tags r:id="rId16"/>
            </p:custDataLst>
          </p:nvPr>
        </p:nvSpPr>
        <p:spPr>
          <a:xfrm>
            <a:off x="4677108" y="3414547"/>
            <a:ext cx="2269592" cy="2473256"/>
          </a:xfrm>
          <a:prstGeom prst="rect">
            <a:avLst/>
          </a:prstGeom>
          <a:noFill/>
        </p:spPr>
        <p:txBody>
          <a:bodyPr wrap="square" lIns="0" tIns="0" rIns="0" bIns="0" rtlCol="0">
            <a:noAutofit/>
          </a:bodyPr>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这是循环工作的主体，它由循环的工作部分和修改部分组成。</a:t>
            </a:r>
            <a:endParaRPr lang="zh-CN" altLang="en-US" sz="1600" kern="0" dirty="0">
              <a:ln>
                <a:noFill/>
                <a:prstDash val="sysDot"/>
              </a:ln>
              <a:solidFill>
                <a:schemeClr val="tx1">
                  <a:lumMod val="85000"/>
                  <a:lumOff val="15000"/>
                </a:schemeClr>
              </a:solidFill>
              <a:latin typeface="+mn-ea"/>
              <a:sym typeface="+mn-ea"/>
            </a:endParaRPr>
          </a:p>
        </p:txBody>
      </p:sp>
      <p:sp>
        <p:nvSpPr>
          <p:cNvPr id="14" name="文本框 13"/>
          <p:cNvSpPr txBox="1"/>
          <p:nvPr>
            <p:custDataLst>
              <p:tags r:id="rId17"/>
            </p:custDataLst>
          </p:nvPr>
        </p:nvSpPr>
        <p:spPr>
          <a:xfrm>
            <a:off x="7612362" y="2632082"/>
            <a:ext cx="2269592" cy="635374"/>
          </a:xfrm>
          <a:prstGeom prst="rect">
            <a:avLst/>
          </a:prstGeom>
          <a:noFill/>
        </p:spPr>
        <p:txBody>
          <a:bodyPr wrap="square" lIns="0" tIns="0" rIns="0" bIns="0" rtlCol="0" anchor="ctr" anchorCtr="0">
            <a:noAutofit/>
          </a:bodyPr>
          <a:p>
            <a:pPr lvl="0" algn="l">
              <a:lnSpc>
                <a:spcPct val="120000"/>
              </a:lnSpc>
              <a:buClrTx/>
              <a:buSzTx/>
              <a:buFontTx/>
            </a:pPr>
            <a:r>
              <a:rPr lang="en-US" altLang="zh-CN" b="1">
                <a:solidFill>
                  <a:schemeClr val="accent1"/>
                </a:solidFill>
                <a:latin typeface="+mn-ea"/>
                <a:cs typeface="+mn-ea"/>
                <a:sym typeface="+mn-ea"/>
              </a:rPr>
              <a:t>3. </a:t>
            </a:r>
            <a:r>
              <a:rPr lang="zh-CN" altLang="en-US" b="1">
                <a:solidFill>
                  <a:schemeClr val="accent1"/>
                </a:solidFill>
                <a:latin typeface="+mn-ea"/>
                <a:cs typeface="+mn-ea"/>
                <a:sym typeface="+mn-ea"/>
              </a:rPr>
              <a:t>循环控制部分</a:t>
            </a:r>
            <a:endParaRPr lang="zh-CN" altLang="en-US" b="1">
              <a:solidFill>
                <a:schemeClr val="accent1"/>
              </a:solidFill>
              <a:latin typeface="+mn-ea"/>
              <a:cs typeface="+mn-ea"/>
              <a:sym typeface="+mn-ea"/>
            </a:endParaRPr>
          </a:p>
        </p:txBody>
      </p:sp>
      <p:cxnSp>
        <p:nvCxnSpPr>
          <p:cNvPr id="15" name="直接连接符 14"/>
          <p:cNvCxnSpPr/>
          <p:nvPr>
            <p:custDataLst>
              <p:tags r:id="rId18"/>
            </p:custDataLst>
          </p:nvPr>
        </p:nvCxnSpPr>
        <p:spPr>
          <a:xfrm>
            <a:off x="7638141" y="3290202"/>
            <a:ext cx="2218011" cy="0"/>
          </a:xfrm>
          <a:prstGeom prst="line">
            <a:avLst/>
          </a:prstGeom>
          <a:ln>
            <a:gradFill>
              <a:gsLst>
                <a:gs pos="0">
                  <a:schemeClr val="accent1">
                    <a:alpha val="10000"/>
                  </a:schemeClr>
                </a:gs>
                <a:gs pos="100000">
                  <a:schemeClr val="accent1">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16" name="文本框 15"/>
          <p:cNvSpPr txBox="1"/>
          <p:nvPr>
            <p:custDataLst>
              <p:tags r:id="rId19"/>
            </p:custDataLst>
          </p:nvPr>
        </p:nvSpPr>
        <p:spPr>
          <a:xfrm>
            <a:off x="7612362" y="3414547"/>
            <a:ext cx="2269592" cy="2473256"/>
          </a:xfrm>
          <a:prstGeom prst="rect">
            <a:avLst/>
          </a:prstGeom>
          <a:noFill/>
        </p:spPr>
        <p:txBody>
          <a:bodyPr wrap="square" lIns="0" tIns="0" rIns="0" bIns="0" rtlCol="0">
            <a:noAutofit/>
          </a:bodyPr>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循环控制部分本来应该属于循环体的一部分，由于它是循环程序设计的关键，所以循环结构编程思想要对它作专门的讨论。</a:t>
            </a:r>
            <a:endParaRPr lang="zh-CN" altLang="en-US" sz="1600" kern="0" dirty="0">
              <a:ln>
                <a:noFill/>
                <a:prstDash val="sysDot"/>
              </a:ln>
              <a:solidFill>
                <a:schemeClr val="tx1">
                  <a:lumMod val="85000"/>
                  <a:lumOff val="15000"/>
                </a:schemeClr>
              </a:solidFill>
              <a:latin typeface="+mn-ea"/>
              <a:sym typeface="+mn-ea"/>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061085" y="2213610"/>
            <a:ext cx="4064000" cy="2168525"/>
          </a:xfrm>
          <a:prstGeom prst="rect">
            <a:avLst/>
          </a:prstGeom>
          <a:noFill/>
        </p:spPr>
        <p:txBody>
          <a:bodyPr wrap="square" rtlCol="0">
            <a:spAutoFit/>
          </a:bodyPr>
          <a:p>
            <a:pPr indent="0" fontAlgn="auto">
              <a:lnSpc>
                <a:spcPct val="150000"/>
              </a:lnSpc>
            </a:pPr>
            <a:r>
              <a:rPr lang="zh-CN" altLang="en-US"/>
              <a:t>求</a:t>
            </a:r>
            <a:r>
              <a:rPr lang="en-US" altLang="zh-CN"/>
              <a:t> 1~100 </a:t>
            </a:r>
            <a:r>
              <a:rPr lang="zh-CN" altLang="en-US"/>
              <a:t>的和的三大循环要素：</a:t>
            </a:r>
            <a:endParaRPr lang="zh-CN" altLang="en-US"/>
          </a:p>
          <a:p>
            <a:pPr indent="0" fontAlgn="auto">
              <a:lnSpc>
                <a:spcPct val="150000"/>
              </a:lnSpc>
            </a:pPr>
            <a:r>
              <a:rPr lang="zh-CN" altLang="en-US"/>
              <a:t>（</a:t>
            </a:r>
            <a:r>
              <a:rPr lang="en-US" altLang="zh-CN"/>
              <a:t>1</a:t>
            </a:r>
            <a:r>
              <a:rPr lang="zh-CN" altLang="en-US"/>
              <a:t>）循环初值：</a:t>
            </a:r>
            <a:r>
              <a:rPr lang="en-US" altLang="zh-CN"/>
              <a:t>sum=0,i=1;</a:t>
            </a:r>
            <a:endParaRPr lang="en-US" altLang="zh-CN"/>
          </a:p>
          <a:p>
            <a:pPr indent="0" fontAlgn="auto">
              <a:lnSpc>
                <a:spcPct val="150000"/>
              </a:lnSpc>
            </a:pPr>
            <a:r>
              <a:rPr lang="zh-CN" altLang="en-US"/>
              <a:t>（</a:t>
            </a:r>
            <a:r>
              <a:rPr lang="en-US" altLang="zh-CN"/>
              <a:t>2</a:t>
            </a:r>
            <a:r>
              <a:rPr lang="zh-CN" altLang="en-US"/>
              <a:t>）循环体：</a:t>
            </a:r>
            <a:r>
              <a:rPr lang="en-US" altLang="zh-CN"/>
              <a:t>sum=sum+i;i++;</a:t>
            </a:r>
            <a:endParaRPr lang="en-US" altLang="zh-CN"/>
          </a:p>
          <a:p>
            <a:pPr indent="0" fontAlgn="auto">
              <a:lnSpc>
                <a:spcPct val="150000"/>
              </a:lnSpc>
            </a:pPr>
            <a:r>
              <a:rPr lang="zh-CN" altLang="en-US"/>
              <a:t>（</a:t>
            </a:r>
            <a:r>
              <a:rPr lang="en-US" altLang="zh-CN"/>
              <a:t>3</a:t>
            </a:r>
            <a:r>
              <a:rPr lang="zh-CN" altLang="en-US"/>
              <a:t>）循环控制条件：</a:t>
            </a:r>
            <a:r>
              <a:rPr lang="en-US" altLang="zh-CN"/>
              <a:t>i&lt;=100</a:t>
            </a:r>
            <a:endParaRPr lang="en-US" altLang="zh-CN"/>
          </a:p>
          <a:p>
            <a:pPr indent="0" fontAlgn="auto">
              <a:lnSpc>
                <a:spcPct val="150000"/>
              </a:lnSpc>
            </a:pPr>
            <a:r>
              <a:rPr lang="zh-CN" altLang="en-US"/>
              <a:t>如图</a:t>
            </a:r>
            <a:r>
              <a:rPr lang="en-US" altLang="zh-CN"/>
              <a:t> 5-2 </a:t>
            </a:r>
            <a:r>
              <a:rPr lang="zh-CN" altLang="en-US"/>
              <a:t>所示。</a:t>
            </a:r>
            <a:endParaRPr lang="zh-CN" altLang="en-US"/>
          </a:p>
        </p:txBody>
      </p:sp>
      <p:pic>
        <p:nvPicPr>
          <p:cNvPr id="5" name="图片 4"/>
          <p:cNvPicPr>
            <a:picLocks noChangeAspect="1"/>
          </p:cNvPicPr>
          <p:nvPr/>
        </p:nvPicPr>
        <p:blipFill>
          <a:blip r:embed="rId7"/>
          <a:stretch>
            <a:fillRect/>
          </a:stretch>
        </p:blipFill>
        <p:spPr>
          <a:xfrm>
            <a:off x="5394325" y="1407795"/>
            <a:ext cx="5078730" cy="404050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4905125" y="2877709"/>
            <a:ext cx="5299325" cy="801914"/>
          </a:xfrm>
          <a:prstGeom prst="rect">
            <a:avLst/>
          </a:prstGeom>
          <a:noFill/>
          <a:ln>
            <a:noFill/>
          </a:ln>
        </p:spPr>
        <p:txBody>
          <a:bodyPr vert="horz" wrap="square" lIns="101600" tIns="38100" rIns="63500" bIns="38100" rtlCol="0" anchor="ctr" anchorCtr="0">
            <a:normAutofit fontScale="90000"/>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4445" strike="noStrike" baseline="0" dirty="0">
                <a:solidFill>
                  <a:schemeClr val="accent1">
                    <a:lumMod val="75000"/>
                  </a:schemeClr>
                </a:solidFill>
                <a:sym typeface="汉仪中黑S" panose="00020600040101010101" pitchFamily="18" charset="-122"/>
              </a:rPr>
              <a:t>实现循环的三种语句</a:t>
            </a:r>
            <a:endParaRPr lang="zh-CN" altLang="en-US" sz="4445" strike="noStrike" baseline="0" dirty="0">
              <a:solidFill>
                <a:schemeClr val="accent1">
                  <a:lumMod val="75000"/>
                </a:schemeClr>
              </a:solidFill>
              <a:sym typeface="汉仪中黑S" panose="00020600040101010101" pitchFamily="18" charset="-122"/>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02</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0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01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01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01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0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0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02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02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2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2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0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0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104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104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10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108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108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10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8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09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0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0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0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09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10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1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1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1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1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11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1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12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1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12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3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1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4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14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1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14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1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5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15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6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161.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Lst>
</file>

<file path=ppt/tags/tag1162.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Lst>
</file>

<file path=ppt/tags/tag1163.xml><?xml version="1.0" encoding="utf-8"?>
<p:tagLst xmlns:p="http://schemas.openxmlformats.org/presentationml/2006/main">
  <p:tag name="ISLIDE.ICON" val="#181737;#30664;"/>
  <p:tag name="KSO_WM_SLIDE_ID" val="custom20225929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929"/>
  <p:tag name="KSO_WM_SLIDE_LAYOUT" val="a_b_f"/>
  <p:tag name="KSO_WM_SLIDE_LAYOUT_CNT" val="1_1_1"/>
  <p:tag name="KSO_WM_CHIP_INFOS" val="{&quot;type&quot;:0,&quot;layout_type&quot;:&quot;1_NF_LC_9&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ceeb1e630cfd8f1150e0"/>
  <p:tag name="KSO_WM_CHIP_FILLPROP" val="[[{&quot;text_align&quot;:&quot;lm&quot;,&quot;text_direction&quot;:&quot;horizontal&quot;,&quot;support_big_font&quot;:false,&quot;picture_toward&quot;:0,&quot;picture_dockside&quot;:[],&quot;fill_id&quot;:&quot;f93f1e9f9c434256b0247c312ece663f&quot;,&quot;fill_align&quot;:&quot;lm&quot;,&quot;chip_types&quot;:[&quot;diagram&quot;,&quot;header&quot;]}],[{&quot;text_align&quot;:&quot;lm&quot;,&quot;text_direction&quot;:&quot;horizontal&quot;,&quot;support_big_font&quot;:false,&quot;picture_toward&quot;:0,&quot;picture_dockside&quot;:[],&quot;fill_id&quot;:&quot;f93f1e9f9c434256b0247c312ece663f&quot;,&quot;fill_align&quot;:&quot;lm&quot;,&quot;chip_types&quot;:[&quot;header&quot;]}],[{&quot;text_align&quot;:&quot;cm&quot;,&quot;text_direction&quot;:&quot;horizontal&quot;,&quot;support_big_font&quot;:false,&quot;picture_toward&quot;:0,&quot;picture_dockside&quot;:[],&quot;fill_id&quot;:&quot;f93f1e9f9c434256b0247c312ece663f&quot;,&quot;fill_align&quot;:&quot;cm&quot;,&quot;chip_types&quot;:[&quot;header&quot;]}],[{&quot;text_align&quot;:&quot;rm&quot;,&quot;text_direction&quot;:&quot;horizontal&quot;,&quot;support_big_font&quot;:false,&quot;picture_toward&quot;:0,&quot;picture_dockside&quot;:[],&quot;fill_id&quot;:&quot;f93f1e9f9c434256b0247c312ece663f&quot;,&quot;fill_align&quot;:&quot;rt&quot;,&quot;chip_types&quot;:[&quot;diagram&quot;,&quot;header&quot;]}],[{&quot;text_align&quot;:&quot;rm&quot;,&quot;text_direction&quot;:&quot;horizontal&quot;,&quot;support_big_font&quot;:false,&quot;picture_toward&quot;:0,&quot;picture_dockside&quot;:[],&quot;fill_id&quot;:&quot;f93f1e9f9c434256b0247c312ece663f&quot;,&quot;fill_align&quot;:&quot;rb&quot;,&quot;chip_types&quot;:[&quot;diagram&quot;,&quot;header&quot;]}],[{&quot;text_align&quot;:&quot;rm&quot;,&quot;text_direction&quot;:&quot;horizontal&quot;,&quot;support_big_font&quot;:false,&quot;picture_toward&quot;:0,&quot;picture_dockside&quot;:[],&quot;fill_id&quot;:&quot;f93f1e9f9c434256b0247c312ece663f&quot;,&quot;fill_align&quot;:&quot;rm&quot;,&quot;chip_types&quot;:[&quot;diagram&quot;,&quot;header&quot;]}],[{&quot;text_align&quot;:&quot;lm&quot;,&quot;text_direction&quot;:&quot;horizontal&quot;,&quot;support_big_font&quot;:false,&quot;picture_toward&quot;:0,&quot;picture_dockside&quot;:[],&quot;fill_id&quot;:&quot;f93f1e9f9c434256b0247c312ece663f&quot;,&quot;fill_align&quot;:&quot;lt&quot;,&quot;chip_types&quot;:[&quot;diagram&quot;,&quot;header&quot;]}],[{&quot;text_align&quot;:&quot;cm&quot;,&quot;text_direction&quot;:&quot;horizontal&quot;,&quot;support_big_font&quot;:false,&quot;picture_toward&quot;:0,&quot;picture_dockside&quot;:[],&quot;fill_id&quot;:&quot;f93f1e9f9c434256b0247c312ece663f&quot;,&quot;fill_align&quot;:&quot;lt&quot;,&quot;chip_types&quot;:[&quot;diagram&quot;,&quot;header&quot;]}],[{&quot;text_align&quot;:&quot;l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m&quot;,&quot;chip_types&quot;:[&quot;diagram&quot;,&quot;header&quot;]}],[{&quot;text_align&quot;:&quot;cm&quot;,&quot;text_direction&quot;:&quot;horizontal&quot;,&quot;support_big_font&quot;:false,&quot;picture_toward&quot;:0,&quot;picture_dockside&quot;:[],&quot;fill_id&quot;:&quot;f93f1e9f9c434256b0247c312ece663f&quot;,&quot;fill_align&quot;:&quot;cm&quot;,&quot;chip_types&quot;:[&quot;diagram&quot;,&quot;header&quot;]}],[{&quot;text_align&quot;:&quot;lm&quot;,&quot;text_direction&quot;:&quot;horizontal&quot;,&quot;support_big_font&quot;:false,&quot;picture_toward&quot;:0,&quot;picture_dockside&quot;:[],&quot;fill_id&quot;:&quot;f93f1e9f9c434256b0247c312ece663f&quot;,&quot;fill_align&quot;:&quot;cm&quot;,&quot;chip_types&quot;:[&quot;diagram&quot;,&quot;header&quot;]}],[{&quot;text_align&quot;:&quot;cm&quot;,&quot;text_direction&quot;:&quot;horizontal&quot;,&quot;support_big_font&quot;:false,&quot;picture_toward&quot;:0,&quot;picture_dockside&quot;:[],&quot;fill_id&quot;:&quot;f93f1e9f9c434256b0247c312ece663f&quot;,&quot;fill_align&quot;:&quot;ct&quot;,&quot;chip_types&quot;:[&quot;diagram&quot;,&quot;header&quot;]}],[{&quot;text_align&quot;:&quot;lm&quot;,&quot;text_direction&quot;:&quot;horizontal&quot;,&quot;support_big_font&quot;:false,&quot;picture_toward&quot;:0,&quot;picture_dockside&quot;:[],&quot;fill_id&quot;:&quot;f93f1e9f9c434256b0247c312ece663f&quot;,&quot;fill_align&quot;:&quot;ct&quot;,&quot;chip_types&quot;:[&quot;diagram&quot;,&quot;header&quot;]}],[{&quot;text_align&quot;:&quot;cm&quot;,&quot;text_direction&quot;:&quot;horizontal&quot;,&quot;support_big_font&quot;:false,&quot;picture_toward&quot;:0,&quot;picture_dockside&quot;:[],&quot;fill_id&quot;:&quot;f93f1e9f9c434256b0247c312ece663f&quot;,&quot;fill_align&quot;:&quot;cb&quot;,&quot;chip_types&quot;:[&quot;diagram&quot;,&quot;header&quot;]}],[{&quot;text_align&quot;:&quot;lm&quot;,&quot;text_direction&quot;:&quot;horizontal&quot;,&quot;support_big_font&quot;:false,&quot;picture_toward&quot;:0,&quot;picture_dockside&quot;:[],&quot;fill_id&quot;:&quot;f93f1e9f9c434256b0247c312ece663f&quot;,&quot;fill_align&quot;:&quot;cb&quot;,&quot;chip_types&quot;:[&quot;diagram&quot;,&quot;header&quot;]}]]"/>
  <p:tag name="KSO_WM_CHIP_DECFILLPROP" val="[]"/>
  <p:tag name="KSO_WM_CHIP_GROUPID" val="614aceeb1e630cfd8f1150df"/>
  <p:tag name="KSO_WM_SLIDE_LAYOUT_INFO" val="{&quot;id&quot;:&quot;2022-09-05T11:17:29&quot;,&quot;margin&quot;:{&quot;bottom&quot;:4.418541431427002,&quot;left&quot;:3.4678056240081787,&quot;right&quot;:16.93636131286621,&quot;top&quot;:4.41854143142700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15698059d53ee3cde20f9b"/>
  <p:tag name="KSO_WM_TEMPLATE_ASSEMBLE_GROUPID" val="62f46031295c1bf6da721ff2"/>
  <p:tag name="KSO_WM_TEMPLATE_THUMBS_INDEX" val="1、2、3、4、7、16"/>
</p:tagLst>
</file>

<file path=ppt/tags/tag1164.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165.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16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167.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25929_2*a*1"/>
  <p:tag name="KSO_WM_TEMPLATE_CATEGORY" val="custom"/>
  <p:tag name="KSO_WM_TEMPLATE_INDEX" val="20225929"/>
  <p:tag name="KSO_WM_UNIT_LAYERLEVEL" val="1"/>
  <p:tag name="KSO_WM_TAG_VERSION" val="1.0"/>
  <p:tag name="KSO_WM_BEAUTIFY_FLAG" val="#wm#"/>
  <p:tag name="KSO_WM_UNIT_DEFAULT_FONT" val="44;50;2"/>
  <p:tag name="KSO_WM_UNIT_BLOCK" val="0"/>
  <p:tag name="KSO_WM_UNIT_DEC_AREA_ID" val="bbfdea3daad3418a8e2c7fff2f909b95"/>
  <p:tag name="KSO_WM_CHIP_GROUPID" val="61a6dfeacf14e69e7f8bd1fd"/>
  <p:tag name="KSO_WM_CHIP_XID" val="61a6dfeacf14e69e7f8bd1fa"/>
  <p:tag name="KSO_WM_CHIP_FILLAREA_FILL_RULE" val="{&quot;fill_align&quot;:&quot;cm&quot;,&quot;fill_mode&quot;:&quot;fix&quot;,&quot;sacle_strategy&quot;:&quot;stretch&quot;}"/>
  <p:tag name="KSO_WM_ASSEMBLE_CHIP_INDEX" val="5c9697503caa4fa2aa58b60634db77b2"/>
  <p:tag name="KSO_WM_UNIT_TEXT_FILL_FORE_SCHEMECOLOR_INDEX_BRIGHTNESS" val="-0.25"/>
  <p:tag name="KSO_WM_UNIT_TEXT_FILL_FORE_SCHEMECOLOR_INDEX" val="5"/>
  <p:tag name="KSO_WM_UNIT_TEXT_FILL_TYPE" val="1"/>
  <p:tag name="KSO_WM_UNIT_USESOURCEFORMAT_APPLY" val="1"/>
</p:tagLst>
</file>

<file path=ppt/tags/tag1168.xml><?xml version="1.0" encoding="utf-8"?>
<p:tagLst xmlns:p="http://schemas.openxmlformats.org/presentationml/2006/main">
  <p:tag name="ISLIDE.ICON" val="#175109;#181737;#78594;#166757;"/>
  <p:tag name="KSO_WM_SLIDE_ID" val="custom20225929_2"/>
  <p:tag name="KSO_WM_TEMPLATE_SUBCATEGORY" val="21"/>
  <p:tag name="KSO_WM_TEMPLATE_MASTER_TYPE" val="1"/>
  <p:tag name="KSO_WM_TEMPLATE_COLOR_TYPE" val="1"/>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25929"/>
  <p:tag name="KSO_WM_SLIDE_LAYOUT" val="a_b_l"/>
  <p:tag name="KSO_WM_SLIDE_LAYOUT_CNT" val="1_1_1"/>
  <p:tag name="KSO_WM_TEMPLATE_THUMBS_INDEX" val="1、4、7、12、13、14、15、16、17、18、20、24、25、28、33、36、40、43、44"/>
  <p:tag name="KSO_WM_CHIP_INFOS" val="{&quot;type&quot;:0,&quot;layout_type&quot;:&quot;1_NF_RD_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038a5897788eba87d9009a"/>
  <p:tag name="KSO_WM_CHIP_FILLPROP" val="[[{&quot;text_align&quot;:&quot;rm&quot;,&quot;text_direction&quot;:&quot;horizontal&quot;,&quot;support_big_font&quot;:false,&quot;picture_toward&quot;:0,&quot;picture_dockside&quot;:[],&quot;fill_id&quot;:&quot;0301e12d8a684a67b7faa876542b6266&quot;,&quot;fill_align&quot;:&quot;rm&quot;,&quot;chip_types&quot;:[&quot;diagram&quot;,&quot;header&quot;]}],[{&quot;text_align&quot;:&quot;cm&quot;,&quot;text_direction&quot;:&quot;horizontal&quot;,&quot;support_big_font&quot;:false,&quot;picture_toward&quot;:0,&quot;picture_dockside&quot;:[],&quot;fill_id&quot;:&quot;0301e12d8a684a67b7faa876542b6266&quot;,&quot;fill_align&quot;:&quot;cm&quot;,&quot;chip_types&quot;:[&quot;diagram&quot;]}],[{&quot;text_align&quot;:&quot;lm&quot;,&quot;text_direction&quot;:&quot;horizontal&quot;,&quot;support_big_font&quot;:false,&quot;picture_toward&quot;:0,&quot;picture_dockside&quot;:[],&quot;fill_id&quot;:&quot;0301e12d8a684a67b7faa876542b6266&quot;,&quot;fill_align&quot;:&quot;cm&quot;,&quot;chip_types&quot;:[&quot;header&quot;]}],[{&quot;text_align&quot;:&quot;lm&quot;,&quot;text_direction&quot;:&quot;horizontal&quot;,&quot;support_big_font&quot;:false,&quot;picture_toward&quot;:0,&quot;picture_dockside&quot;:[],&quot;fill_id&quot;:&quot;0301e12d8a684a67b7faa876542b6266&quot;,&quot;fill_align&quot;:&quot;lm&quot;,&quot;chip_types&quot;:[&quot;diagram&quot;]}]]"/>
  <p:tag name="KSO_WM_CHIP_DECFILLPROP" val="[]"/>
  <p:tag name="KSO_WM_CHIP_GROUPID" val="62038a5897788eba87d9009c"/>
  <p:tag name="KSO_WM_SLIDE_BK_DARK_LIGHT" val="2"/>
  <p:tag name="KSO_WM_SLIDE_BACKGROUND_TYPE" val="general"/>
  <p:tag name="KSO_WM_DIAGRAM_GROUP_CODE" val="l1-1"/>
  <p:tag name="KSO_WM_SLIDE_DIAGTYPE" val="l"/>
  <p:tag name="KSO_WM_SLIDE_SUPPORT_FEATURE_TYPE" val="0"/>
  <p:tag name="KSO_WM_CHIP_COLORING" val="1"/>
  <p:tag name="KSO_WM_TEMPLATE_ASSEMBLE_XID" val="62f479f6295c1bf6da72b2b4"/>
  <p:tag name="KSO_WM_TEMPLATE_ASSEMBLE_GROUPID" val="62f46031295c1bf6da721ff2"/>
</p:tagLst>
</file>

<file path=ppt/tags/tag1169.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SMARTLAYOUT_COMPRESS_INFO" val="{&#10;    &quot;id&quot;: &quot;2022-09-05T11:17:17&quot;&#10;}&#10;"/>
  <p:tag name="KSO_WM_UNIT_LAST_MAX_FONTSIZE" val="840"/>
</p:tagLst>
</file>

<file path=ppt/tags/tag11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70.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171.xml><?xml version="1.0" encoding="utf-8"?>
<p:tagLst xmlns:p="http://schemas.openxmlformats.org/presentationml/2006/main">
  <p:tag name="KSO_WM_SLIDE_TYPE" val="sectionTitle"/>
  <p:tag name="KSO_WM_TEMPLATE_SUBCATEGORY" val="21"/>
  <p:tag name="KSO_WM_TEMPLATE_COLOR_TYPE" val="1"/>
  <p:tag name="KSO_WM_TAG_VERSION" val="1.0"/>
  <p:tag name="KSO_WM_SLIDE_SUBTYPE" val="pureTxt"/>
  <p:tag name="KSO_WM_SLIDE_ITEM_CNT" val="0"/>
  <p:tag name="KSO_WM_TEMPLATE_THUMBS_INDEX" val="1、9"/>
  <p:tag name="KSO_WM_BEAUTIFY_FLAG" val="#wm#"/>
  <p:tag name="KSO_WM_TEMPLATE_INDEX" val="20225929"/>
  <p:tag name="KSO_WM_TEMPLATE_CATEGORY" val="custom"/>
  <p:tag name="KSO_WM_SLIDE_INDEX" val="7"/>
  <p:tag name="KSO_WM_SLIDE_ID" val="custom20225929_7"/>
  <p:tag name="KSO_WM_TEMPLATE_MASTER_TYPE" val="1"/>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CHIP_COLORING" val="1"/>
  <p:tag name="KSO_WM_TEMPLATE_ASSEMBLE_XID" val="6315698059d53ee3cde20f3d"/>
  <p:tag name="KSO_WM_TEMPLATE_ASSEMBLE_GROUPID" val="62f46031295c1bf6da721ff2"/>
</p:tagLst>
</file>

<file path=ppt/tags/tag117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1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17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7.xml><?xml version="1.0" encoding="utf-8"?>
<p:tagLst xmlns:p="http://schemas.openxmlformats.org/presentationml/2006/main">
  <p:tag name="KSO_WM_SLIDE_BACKGROUND_TYPE" val="general"/>
</p:tagLst>
</file>

<file path=ppt/tags/tag117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17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1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1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18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8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183.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184.xml><?xml version="1.0" encoding="utf-8"?>
<p:tagLst xmlns:p="http://schemas.openxmlformats.org/presentationml/2006/main">
  <p:tag name="KSO_WM_SLIDE_BACKGROUND_TYPE" val="general"/>
</p:tagLst>
</file>

<file path=ppt/tags/tag11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18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18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188.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i*1_1_2"/>
  <p:tag name="KSO_WM_TEMPLATE_CATEGORY" val="diagram"/>
  <p:tag name="KSO_WM_TEMPLATE_INDEX" val="20231861"/>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3"/>
  <p:tag name="KSO_WM_DIAGRAM_MIN_ITEMCNT" val="2"/>
  <p:tag name="KSO_WM_DIAGRAM_VIRTUALLY_FRAME" val="{&quot;height&quot;:283.50003631832095,&quot;left&quot;:114.15,&quot;top&quot;:198.3750030517578,&quot;width&quot;:792.3}"/>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BEAUTIFY_FLAG" val="#wm#"/>
  <p:tag name="KSO_WM_UNIT_FILL_TYPE" val="3"/>
</p:tagLst>
</file>

<file path=ppt/tags/tag11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a*1_1_1"/>
  <p:tag name="KSO_WM_TEMPLATE_CATEGORY" val="diagram"/>
  <p:tag name="KSO_WM_TEMPLATE_INDEX" val="20231861"/>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10"/>
  <p:tag name="KSO_WM_UNIT_TEXT_TYPE" val="1"/>
  <p:tag name="KSO_WM_DIAGRAM_MAX_ITEMCNT" val="3"/>
  <p:tag name="KSO_WM_DIAGRAM_MIN_ITEMCNT" val="2"/>
  <p:tag name="KSO_WM_DIAGRAM_VIRTUALLY_FRAME" val="{&quot;height&quot;:283.50003631832095,&quot;left&quot;:114.15,&quot;top&quot;:198.3750030517578,&quot;width&quot;:79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BEAUTIFY_FLAG" val="#wm#"/>
  <p:tag name="KSO_WM_UNIT_PRESET_TEXT" val="添加标题内容"/>
  <p:tag name="KSO_WM_UNIT_TEXT_FILL_FORE_SCHEMECOLOR_INDEX" val="1"/>
  <p:tag name="KSO_WM_UNIT_TEXT_FILL_TYPE" val="1"/>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i*1_1_1"/>
  <p:tag name="KSO_WM_TEMPLATE_CATEGORY" val="diagram"/>
  <p:tag name="KSO_WM_TEMPLATE_INDEX" val="20231861"/>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3"/>
  <p:tag name="KSO_WM_DIAGRAM_MIN_ITEMCNT" val="2"/>
  <p:tag name="KSO_WM_DIAGRAM_VIRTUALLY_FRAME" val="{&quot;height&quot;:283.50003631832095,&quot;left&quot;:114.15,&quot;top&quot;:198.3750030517578,&quot;width&quot;:792.3}"/>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 name="KSO_WM_BEAUTIFY_FLAG" val="#wm#"/>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f*1_1_1"/>
  <p:tag name="KSO_WM_TEMPLATE_CATEGORY" val="diagram"/>
  <p:tag name="KSO_WM_TEMPLATE_INDEX" val="20231861"/>
  <p:tag name="KSO_WM_UNIT_LAYERLEVEL" val="1_1_1"/>
  <p:tag name="KSO_WM_TAG_VERSION" val="3.0"/>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96"/>
  <p:tag name="KSO_WM_UNIT_TEXT_TYPE" val="1"/>
  <p:tag name="KSO_WM_DIAGRAM_MAX_ITEMCNT" val="3"/>
  <p:tag name="KSO_WM_DIAGRAM_MIN_ITEMCNT" val="2"/>
  <p:tag name="KSO_WM_DIAGRAM_VIRTUALLY_FRAME" val="{&quot;height&quot;:283.50003631832095,&quot;left&quot;:114.15,&quot;top&quot;:198.3750030517578,&quot;width&quot;:79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i*1_2_2"/>
  <p:tag name="KSO_WM_TEMPLATE_CATEGORY" val="diagram"/>
  <p:tag name="KSO_WM_TEMPLATE_INDEX" val="20231861"/>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3"/>
  <p:tag name="KSO_WM_DIAGRAM_MIN_ITEMCNT" val="2"/>
  <p:tag name="KSO_WM_DIAGRAM_VIRTUALLY_FRAME" val="{&quot;height&quot;:283.50003631832095,&quot;left&quot;:114.15,&quot;top&quot;:198.3750030517578,&quot;width&quot;:792.3}"/>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BEAUTIFY_FLAG" val="#wm#"/>
  <p:tag name="KSO_WM_UNIT_FILL_TYPE" val="3"/>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i*1_3_2"/>
  <p:tag name="KSO_WM_TEMPLATE_CATEGORY" val="diagram"/>
  <p:tag name="KSO_WM_TEMPLATE_INDEX" val="20231861"/>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3"/>
  <p:tag name="KSO_WM_DIAGRAM_MIN_ITEMCNT" val="2"/>
  <p:tag name="KSO_WM_DIAGRAM_VIRTUALLY_FRAME" val="{&quot;height&quot;:283.50003631832095,&quot;left&quot;:114.15,&quot;top&quot;:198.3750030517578,&quot;width&quot;:792.3}"/>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BEAUTIFY_FLAG" val="#wm#"/>
  <p:tag name="KSO_WM_UNIT_FILL_TYPE" val="3"/>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a*1_2_1"/>
  <p:tag name="KSO_WM_TEMPLATE_CATEGORY" val="diagram"/>
  <p:tag name="KSO_WM_TEMPLATE_INDEX" val="20231861"/>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10"/>
  <p:tag name="KSO_WM_UNIT_TEXT_TYPE" val="1"/>
  <p:tag name="KSO_WM_DIAGRAM_MAX_ITEMCNT" val="3"/>
  <p:tag name="KSO_WM_DIAGRAM_MIN_ITEMCNT" val="2"/>
  <p:tag name="KSO_WM_DIAGRAM_VIRTUALLY_FRAME" val="{&quot;height&quot;:283.50003631832095,&quot;left&quot;:114.15,&quot;top&quot;:198.3750030517578,&quot;width&quot;:79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BEAUTIFY_FLAG" val="#wm#"/>
  <p:tag name="KSO_WM_UNIT_PRESET_TEXT" val="添加标题内容"/>
  <p:tag name="KSO_WM_UNIT_TEXT_FILL_FORE_SCHEMECOLOR_INDEX" val="1"/>
  <p:tag name="KSO_WM_UNIT_TEXT_FILL_TYPE" val="1"/>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i*1_2_1"/>
  <p:tag name="KSO_WM_TEMPLATE_CATEGORY" val="diagram"/>
  <p:tag name="KSO_WM_TEMPLATE_INDEX" val="20231861"/>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3"/>
  <p:tag name="KSO_WM_DIAGRAM_MIN_ITEMCNT" val="2"/>
  <p:tag name="KSO_WM_DIAGRAM_VIRTUALLY_FRAME" val="{&quot;height&quot;:283.50003631832095,&quot;left&quot;:114.15,&quot;top&quot;:198.3750030517578,&quot;width&quot;:792.3}"/>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 name="KSO_WM_BEAUTIFY_FLAG" val="#wm#"/>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f*1_2_1"/>
  <p:tag name="KSO_WM_TEMPLATE_CATEGORY" val="diagram"/>
  <p:tag name="KSO_WM_TEMPLATE_INDEX" val="20231861"/>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96"/>
  <p:tag name="KSO_WM_UNIT_TEXT_TYPE" val="1"/>
  <p:tag name="KSO_WM_DIAGRAM_MAX_ITEMCNT" val="3"/>
  <p:tag name="KSO_WM_DIAGRAM_MIN_ITEMCNT" val="2"/>
  <p:tag name="KSO_WM_DIAGRAM_VIRTUALLY_FRAME" val="{&quot;height&quot;:283.50003631832095,&quot;left&quot;:114.15,&quot;top&quot;:198.3750030517578,&quot;width&quot;:79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a*1_3_1"/>
  <p:tag name="KSO_WM_TEMPLATE_CATEGORY" val="diagram"/>
  <p:tag name="KSO_WM_TEMPLATE_INDEX" val="20231861"/>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10"/>
  <p:tag name="KSO_WM_UNIT_TEXT_TYPE" val="1"/>
  <p:tag name="KSO_WM_DIAGRAM_MAX_ITEMCNT" val="3"/>
  <p:tag name="KSO_WM_DIAGRAM_MIN_ITEMCNT" val="2"/>
  <p:tag name="KSO_WM_DIAGRAM_VIRTUALLY_FRAME" val="{&quot;height&quot;:283.50003631832095,&quot;left&quot;:114.15,&quot;top&quot;:198.3750030517578,&quot;width&quot;:79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BEAUTIFY_FLAG" val="#wm#"/>
  <p:tag name="KSO_WM_UNIT_PRESET_TEXT" val="添加标题内容"/>
  <p:tag name="KSO_WM_UNIT_TEXT_FILL_FORE_SCHEMECOLOR_INDEX" val="1"/>
  <p:tag name="KSO_WM_UNIT_TEXT_FILL_TYPE" val="1"/>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i*1_3_1"/>
  <p:tag name="KSO_WM_TEMPLATE_CATEGORY" val="diagram"/>
  <p:tag name="KSO_WM_TEMPLATE_INDEX" val="20231861"/>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3"/>
  <p:tag name="KSO_WM_DIAGRAM_MIN_ITEMCNT" val="2"/>
  <p:tag name="KSO_WM_DIAGRAM_VIRTUALLY_FRAME" val="{&quot;height&quot;:283.50003631832095,&quot;left&quot;:114.15,&quot;top&quot;:198.3750030517578,&quot;width&quot;:792.3}"/>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 name="KSO_WM_BEAUTIFY_FLAG" val="#wm#"/>
</p:tagLst>
</file>

<file path=ppt/tags/tag1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2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f*1_3_1"/>
  <p:tag name="KSO_WM_TEMPLATE_CATEGORY" val="diagram"/>
  <p:tag name="KSO_WM_TEMPLATE_INDEX" val="20231861"/>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96"/>
  <p:tag name="KSO_WM_UNIT_TEXT_TYPE" val="1"/>
  <p:tag name="KSO_WM_DIAGRAM_MAX_ITEMCNT" val="3"/>
  <p:tag name="KSO_WM_DIAGRAM_MIN_ITEMCNT" val="2"/>
  <p:tag name="KSO_WM_DIAGRAM_VIRTUALLY_FRAME" val="{&quot;height&quot;:283.50003631832095,&quot;left&quot;:114.15,&quot;top&quot;:198.3750030517578,&quot;width&quot;:79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Lst>
</file>

<file path=ppt/tags/tag1201.xml><?xml version="1.0" encoding="utf-8"?>
<p:tagLst xmlns:p="http://schemas.openxmlformats.org/presentationml/2006/main">
  <p:tag name="KSO_WM_SLIDE_BACKGROUND_TYPE" val="general"/>
  <p:tag name="resource_record_key" val="{&quot;65&quot;:[20225929],&quot;70&quot;:[3323870]}"/>
</p:tagLst>
</file>

<file path=ppt/tags/tag120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0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05.xml><?xml version="1.0" encoding="utf-8"?>
<p:tagLst xmlns:p="http://schemas.openxmlformats.org/presentationml/2006/main">
  <p:tag name="KSO_WM_SLIDE_BACKGROUND_TYPE" val="general"/>
</p:tagLst>
</file>

<file path=ppt/tags/tag120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207.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208.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2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5.xml><?xml version="1.0" encoding="utf-8"?>
<p:tagLst xmlns:p="http://schemas.openxmlformats.org/presentationml/2006/main">
  <p:tag name="KSO_WM_SLIDE_BACKGROUND_TYPE" val="general"/>
</p:tagLst>
</file>

<file path=ppt/tags/tag12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1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2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21.xml><?xml version="1.0" encoding="utf-8"?>
<p:tagLst xmlns:p="http://schemas.openxmlformats.org/presentationml/2006/main">
  <p:tag name="KSO_WM_SLIDE_BACKGROUND_TYPE" val="general"/>
</p:tagLst>
</file>

<file path=ppt/tags/tag12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7.92503937007878,&quot;top&quot;:122.56779174804687,&quot;width&quot;:795.206692913385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BEAUTIFY_FLAG" val="#wm#"/>
  <p:tag name="KSO_WM_UNIT_LINE_FORE_SCHEMECOLOR_INDEX" val="5"/>
  <p:tag name="KSO_WM_DIAGRAM_USE_COLOR_VALUE" val="{&quot;color_scheme&quot;:1,&quot;color_type&quot;:1,&quot;theme_color_indexes&quot;:[5,6,5,6,5,6]}"/>
</p:tagLst>
</file>

<file path=ppt/tags/tag1226.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7.92503937007878,&quot;top&quot;:122.56779174804687,&quot;width&quot;:795.2066929133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85_1*l_h_i*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7.92503937007878,&quot;top&quot;:122.56779174804687,&quot;width&quot;:795.2066929133858}"/>
  <p:tag name="KSO_WM_DIAGRAM_COLOR_MATCH_VALUE" val="{&quot;shape&quot;:{&quot;fill&quot;:{&quot;gradient&quot;:[{&quot;brightness&quot;:0,&quot;colorType&quot;:1,&quot;foreColorIndex&quot;:5,&quot;pos&quot;:0,&quot;transparency&quot;:0},{&quot;brightness&quot;:0,&quot;colorType&quot;:1,&quot;foreColorIndex&quot;:5,&quot;pos&quot;:0.5,&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BEAUTIFY_FLAG" val="#wm#"/>
  <p:tag name="KSO_WM_UNIT_FILL_TYPE" val="3"/>
  <p:tag name="KSO_WM_DIAGRAM_USE_COLOR_VALUE" val="{&quot;color_scheme&quot;:1,&quot;color_type&quot;:1,&quot;theme_color_indexes&quot;:[5,6,5,6,5,6]}"/>
</p:tagLst>
</file>

<file path=ppt/tags/tag1228.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85_1*l_h_f*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7.92503937007878,&quot;top&quot;:122.56779174804687,&quot;width&quot;:795.2066929133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1229.xml><?xml version="1.0" encoding="utf-8"?>
<p:tagLst xmlns:p="http://schemas.openxmlformats.org/presentationml/2006/main">
  <p:tag name="KSO_WM_SLIDE_BACKGROUND_TYPE" val="general"/>
  <p:tag name="resource_record_key" val="{&quot;65&quot;:[20225929],&quot;70&quot;:[3321538]}"/>
</p:tagLst>
</file>

<file path=ppt/tags/tag12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3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3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49_1*l_h_i*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60.9595214651514,&quot;left&quot;:76.17503937007874,&quot;top&quot;:121.48016357421875,&quot;width&quot;:779.1521259842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3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49_1*l_h_f*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60.9595214651514,&quot;left&quot;:76.17503937007874,&quot;top&quot;:121.48016357421875,&quot;width&quot;:779.1521259842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FILL_TYPE" val="1"/>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DIAGRAM_USE_COLOR_VALUE" val="{&quot;color_scheme&quot;:1,&quot;color_type&quot;:1,&quot;theme_color_indexes&quot;:[5,6,5,6,5,6]}"/>
</p:tagLst>
</file>

<file path=ppt/tags/tag1235.xml><?xml version="1.0" encoding="utf-8"?>
<p:tagLst xmlns:p="http://schemas.openxmlformats.org/presentationml/2006/main">
  <p:tag name="KSO_WM_DIAGRAM_VERSION" val="3"/>
  <p:tag name="KSO_WM_DIAGRAM_COLOR_TRICK" val="1"/>
  <p:tag name="KSO_WM_DIAGRAM_COLOR_TEXT_CAN_REMOVE" val="n"/>
  <p:tag name="KSO_WM_UNIT_VALUE" val="201*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49_1*l_h_x*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60.9595214651514,&quot;left&quot;:76.17503937007874,&quot;top&quot;:121.48016357421875,&quot;width&quot;:779.15212598425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236.xml><?xml version="1.0" encoding="utf-8"?>
<p:tagLst xmlns:p="http://schemas.openxmlformats.org/presentationml/2006/main">
  <p:tag name="KSO_WM_SLIDE_BACKGROUND_TYPE" val="general"/>
  <p:tag name="resource_record_key" val="{&quot;65&quot;:[20225929],&quot;70&quot;:[3321538,3322427]}"/>
</p:tagLst>
</file>

<file path=ppt/tags/tag123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3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4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41.xml><?xml version="1.0" encoding="utf-8"?>
<p:tagLst xmlns:p="http://schemas.openxmlformats.org/presentationml/2006/main">
  <p:tag name="KSO_WM_SLIDE_BACKGROUND_TYPE" val="general"/>
</p:tagLst>
</file>

<file path=ppt/tags/tag1242.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243.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244.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2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50.xml><?xml version="1.0" encoding="utf-8"?>
<p:tagLst xmlns:p="http://schemas.openxmlformats.org/presentationml/2006/main">
  <p:tag name="KSO_WM_SLIDE_BACKGROUND_TYPE" val="general"/>
</p:tagLst>
</file>

<file path=ppt/tags/tag125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5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5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5.xml><?xml version="1.0" encoding="utf-8"?>
<p:tagLst xmlns:p="http://schemas.openxmlformats.org/presentationml/2006/main">
  <p:tag name="KSO_WM_SLIDE_BACKGROUND_TYPE" val="general"/>
</p:tagLst>
</file>

<file path=ppt/tags/tag12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5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6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61.xml><?xml version="1.0" encoding="utf-8"?>
<p:tagLst xmlns:p="http://schemas.openxmlformats.org/presentationml/2006/main">
  <p:tag name="KSO_WM_SLIDE_BACKGROUND_TYPE" val="general"/>
</p:tagLst>
</file>

<file path=ppt/tags/tag126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6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6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6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6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68.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269.xml><?xml version="1.0" encoding="utf-8"?>
<p:tagLst xmlns:p="http://schemas.openxmlformats.org/presentationml/2006/main">
  <p:tag name="KSO_WM_SLIDE_BACKGROUND_TYPE" val="general"/>
</p:tagLst>
</file>

<file path=ppt/tags/tag1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2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7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74.xml><?xml version="1.0" encoding="utf-8"?>
<p:tagLst xmlns:p="http://schemas.openxmlformats.org/presentationml/2006/main">
  <p:tag name="KSO_WM_SLIDE_BACKGROUND_TYPE" val="general"/>
</p:tagLst>
</file>

<file path=ppt/tags/tag1275.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276.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277.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27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7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2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3.xml><?xml version="1.0" encoding="utf-8"?>
<p:tagLst xmlns:p="http://schemas.openxmlformats.org/presentationml/2006/main">
  <p:tag name="KSO_WM_SLIDE_BACKGROUND_TYPE" val="general"/>
</p:tagLst>
</file>

<file path=ppt/tags/tag12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8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8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8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8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89.xml><?xml version="1.0" encoding="utf-8"?>
<p:tagLst xmlns:p="http://schemas.openxmlformats.org/presentationml/2006/main">
  <p:tag name="KSO_WM_SLIDE_BACKGROUND_TYPE" val="general"/>
</p:tagLst>
</file>

<file path=ppt/tags/tag1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29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9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9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9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94.xml><?xml version="1.0" encoding="utf-8"?>
<p:tagLst xmlns:p="http://schemas.openxmlformats.org/presentationml/2006/main">
  <p:tag name="KSO_WM_SLIDE_BACKGROUND_TYPE" val="general"/>
</p:tagLst>
</file>

<file path=ppt/tags/tag129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9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9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9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40492697_2*l_h_f*1_1_1"/>
  <p:tag name="KSO_WM_TEMPLATE_CATEGORY" val="diagram"/>
  <p:tag name="KSO_WM_TEMPLATE_INDEX" val="4049269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根据需要可酌情增减文字。"/>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DIAGRAM_MAX_ITEMCNT" val="3"/>
  <p:tag name="KSO_WM_DIAGRAM_MIN_ITEMCNT" val="2"/>
  <p:tag name="KSO_WM_DIAGRAM_VIRTUALLY_FRAME" val="{&quot;height&quot;:360.54998779296875,&quot;left&quot;:99.22500610351562,&quot;top&quot;:114.37500610351563,&quot;width&quot;:265.0500332665631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40492697_2*l_h_i*1_1_1"/>
  <p:tag name="KSO_WM_TEMPLATE_CATEGORY" val="diagram"/>
  <p:tag name="KSO_WM_TEMPLATE_INDEX" val="4049269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5"/>
  <p:tag name="KSO_WM_DIAGRAM_MAX_ITEMCNT" val="3"/>
  <p:tag name="KSO_WM_DIAGRAM_MIN_ITEMCNT" val="2"/>
  <p:tag name="KSO_WM_DIAGRAM_VIRTUALLY_FRAME" val="{&quot;height&quot;:360.54998779296875,&quot;left&quot;:99.22500610351562,&quot;top&quot;:114.37500610351563,&quot;width&quot;:265.050033266563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0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40492697_2*l_h_f*1_2_1"/>
  <p:tag name="KSO_WM_TEMPLATE_CATEGORY" val="diagram"/>
  <p:tag name="KSO_WM_TEMPLATE_INDEX" val="40492697"/>
  <p:tag name="KSO_WM_UNIT_LAYERLEVEL" val="1_1_1"/>
  <p:tag name="KSO_WM_TAG_VERSION" val="3.0"/>
  <p:tag name="KSO_WM_BEAUTIFY_FLAG" val="#wm#"/>
  <p:tag name="KSO_WM_DIAGRAM_VERSION" val="3"/>
  <p:tag name="KSO_WM_DIAGRAM_COLOR_TRICK" val="1"/>
  <p:tag name="KSO_WM_DIAGRAM_COLOR_TEXT_CAN_REMOVE" val="n"/>
  <p:tag name="KSO_WM_UNIT_VALUE" val="68"/>
  <p:tag name="KSO_WM_DIAGRAM_GROUP_CODE" val="l1-1"/>
  <p:tag name="KSO_WM_UNIT_PRESET_TEXT" val="单击编辑您的正文，文字是您思想的提炼，为了演示发布的良好效果，请尽量言简意赅的阐述内容观点。根据需要可酌情增减文字。"/>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DIAGRAM_MAX_ITEMCNT" val="3"/>
  <p:tag name="KSO_WM_DIAGRAM_MIN_ITEMCNT" val="2"/>
  <p:tag name="KSO_WM_DIAGRAM_VIRTUALLY_FRAME" val="{&quot;height&quot;:360.54998779296875,&quot;left&quot;:99.22500610351562,&quot;top&quot;:114.37500610351563,&quot;width&quot;:265.0500332665631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40492697_2*l_h_i*1_2_1"/>
  <p:tag name="KSO_WM_TEMPLATE_CATEGORY" val="diagram"/>
  <p:tag name="KSO_WM_TEMPLATE_INDEX" val="4049269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5"/>
  <p:tag name="KSO_WM_DIAGRAM_MAX_ITEMCNT" val="3"/>
  <p:tag name="KSO_WM_DIAGRAM_MIN_ITEMCNT" val="2"/>
  <p:tag name="KSO_WM_DIAGRAM_VIRTUALLY_FRAME" val="{&quot;height&quot;:360.54998779296875,&quot;left&quot;:99.22500610351562,&quot;top&quot;:114.37500610351563,&quot;width&quot;:265.050033266563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0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40492697_2*l_h_f*1_3_1"/>
  <p:tag name="KSO_WM_TEMPLATE_CATEGORY" val="diagram"/>
  <p:tag name="KSO_WM_TEMPLATE_INDEX" val="4049269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根据需要可酌情增减文字。"/>
  <p:tag name="KSO_WM_UNIT_FILL_TYPE" val="1"/>
  <p:tag name="KSO_WM_UNIT_FILL_FORE_SCHEMECOLOR_INDEX" val="5"/>
  <p:tag name="KSO_WM_UNIT_FILL_FORE_SCHEMECOLOR_INDEX_BRIGHTNESS" val="0.6"/>
  <p:tag name="KSO_WM_UNIT_TEXT_FILL_FORE_SCHEMECOLOR_INDEX" val="1"/>
  <p:tag name="KSO_WM_UNIT_TEXT_FILL_TYPE" val="1"/>
  <p:tag name="KSO_WM_UNIT_TEXT_TYPE" val="1"/>
  <p:tag name="KSO_WM_DIAGRAM_MAX_ITEMCNT" val="3"/>
  <p:tag name="KSO_WM_DIAGRAM_MIN_ITEMCNT" val="2"/>
  <p:tag name="KSO_WM_DIAGRAM_VIRTUALLY_FRAME" val="{&quot;height&quot;:360.54998779296875,&quot;left&quot;:99.22500610351562,&quot;top&quot;:114.37500610351563,&quot;width&quot;:265.05003326656316}"/>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40492697_2*l_h_i*1_3_1"/>
  <p:tag name="KSO_WM_TEMPLATE_CATEGORY" val="diagram"/>
  <p:tag name="KSO_WM_TEMPLATE_INDEX" val="4049269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5"/>
  <p:tag name="KSO_WM_DIAGRAM_MAX_ITEMCNT" val="3"/>
  <p:tag name="KSO_WM_DIAGRAM_MIN_ITEMCNT" val="2"/>
  <p:tag name="KSO_WM_DIAGRAM_VIRTUALLY_FRAME" val="{&quot;height&quot;:360.54998779296875,&quot;left&quot;:99.22500610351562,&quot;top&quot;:114.37500610351563,&quot;width&quot;:265.050033266563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radient&quot;:[{&quot;brightness&quot;:0,&quot;colorType&quot;:1,&quot;foreColorIndex&quot;:10,&quot;pos&quot;:0,&quot;transparency&quot;:0},{&quot;brightness&quot;:0.4000000059604645,&quot;colorType&quot;:1,&quot;foreColorIndex&quot;:10,&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04.xml><?xml version="1.0" encoding="utf-8"?>
<p:tagLst xmlns:p="http://schemas.openxmlformats.org/presentationml/2006/main">
  <p:tag name="KSO_WM_SLIDE_BACKGROUND_TYPE" val="general"/>
  <p:tag name="resource_record_key" val="{&quot;65&quot;:[20225929],&quot;70&quot;:[3321780,3423804]}"/>
</p:tagLst>
</file>

<file path=ppt/tags/tag130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6*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Lst>
</file>

<file path=ppt/tags/tag1306.xml><?xml version="1.0" encoding="utf-8"?>
<p:tagLst xmlns:p="http://schemas.openxmlformats.org/presentationml/2006/main">
  <p:tag name="KSO_WM_BEAUTIFY_FLAG" val="#wm#"/>
  <p:tag name="KSO_WM_TEMPLATE_CATEGORY" val="custom"/>
  <p:tag name="KSO_WM_TEMPLATE_INDEX" val="20225929"/>
  <p:tag name="KSO_WM_SLIDE_ID" val="custom20225929_16"/>
  <p:tag name="KSO_WM_TEMPLATE_SUBCATEGORY" val="21"/>
  <p:tag name="KSO_WM_TEMPLATE_MASTER_TYPE" val="1"/>
  <p:tag name="KSO_WM_TEMPLATE_COLOR_TYPE" val="1"/>
  <p:tag name="KSO_WM_SLIDE_ITEM_CNT" val="0"/>
  <p:tag name="KSO_WM_SLIDE_INDEX" val="16"/>
  <p:tag name="KSO_WM_TAG_VERSION" val="1.0"/>
  <p:tag name="KSO_WM_SLIDE_LAYOUT" val="a_b_f"/>
  <p:tag name="KSO_WM_SLIDE_LAYOUT_CNT" val="1_1_1"/>
  <p:tag name="KSO_WM_CHIP_INFOS" val="{&quot;type&quot;:0,&quot;layout_type&quot;:&quot;1_NF_LC_9&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ceeb1e630cfd8f1150e0"/>
  <p:tag name="KSO_WM_CHIP_FILLPROP" val="[[{&quot;text_align&quot;:&quot;lm&quot;,&quot;text_direction&quot;:&quot;horizontal&quot;,&quot;support_big_font&quot;:false,&quot;picture_toward&quot;:0,&quot;picture_dockside&quot;:[],&quot;fill_id&quot;:&quot;f93f1e9f9c434256b0247c312ece663f&quot;,&quot;fill_align&quot;:&quot;lm&quot;,&quot;chip_types&quot;:[&quot;diagram&quot;,&quot;header&quot;]}],[{&quot;text_align&quot;:&quot;lm&quot;,&quot;text_direction&quot;:&quot;horizontal&quot;,&quot;support_big_font&quot;:false,&quot;picture_toward&quot;:0,&quot;picture_dockside&quot;:[],&quot;fill_id&quot;:&quot;f93f1e9f9c434256b0247c312ece663f&quot;,&quot;fill_align&quot;:&quot;lm&quot;,&quot;chip_types&quot;:[&quot;header&quot;]}],[{&quot;text_align&quot;:&quot;cm&quot;,&quot;text_direction&quot;:&quot;horizontal&quot;,&quot;support_big_font&quot;:false,&quot;picture_toward&quot;:0,&quot;picture_dockside&quot;:[],&quot;fill_id&quot;:&quot;f93f1e9f9c434256b0247c312ece663f&quot;,&quot;fill_align&quot;:&quot;cm&quot;,&quot;chip_types&quot;:[&quot;header&quot;]}],[{&quot;text_align&quot;:&quot;rm&quot;,&quot;text_direction&quot;:&quot;horizontal&quot;,&quot;support_big_font&quot;:false,&quot;picture_toward&quot;:0,&quot;picture_dockside&quot;:[],&quot;fill_id&quot;:&quot;f93f1e9f9c434256b0247c312ece663f&quot;,&quot;fill_align&quot;:&quot;rt&quot;,&quot;chip_types&quot;:[&quot;diagram&quot;,&quot;header&quot;]}],[{&quot;text_align&quot;:&quot;rm&quot;,&quot;text_direction&quot;:&quot;horizontal&quot;,&quot;support_big_font&quot;:false,&quot;picture_toward&quot;:0,&quot;picture_dockside&quot;:[],&quot;fill_id&quot;:&quot;f93f1e9f9c434256b0247c312ece663f&quot;,&quot;fill_align&quot;:&quot;rb&quot;,&quot;chip_types&quot;:[&quot;diagram&quot;,&quot;header&quot;]}],[{&quot;text_align&quot;:&quot;rm&quot;,&quot;text_direction&quot;:&quot;horizontal&quot;,&quot;support_big_font&quot;:false,&quot;picture_toward&quot;:0,&quot;picture_dockside&quot;:[],&quot;fill_id&quot;:&quot;f93f1e9f9c434256b0247c312ece663f&quot;,&quot;fill_align&quot;:&quot;rm&quot;,&quot;chip_types&quot;:[&quot;diagram&quot;,&quot;header&quot;]}],[{&quot;text_align&quot;:&quot;lm&quot;,&quot;text_direction&quot;:&quot;horizontal&quot;,&quot;support_big_font&quot;:false,&quot;picture_toward&quot;:0,&quot;picture_dockside&quot;:[],&quot;fill_id&quot;:&quot;f93f1e9f9c434256b0247c312ece663f&quot;,&quot;fill_align&quot;:&quot;lt&quot;,&quot;chip_types&quot;:[&quot;diagram&quot;,&quot;header&quot;]}],[{&quot;text_align&quot;:&quot;cm&quot;,&quot;text_direction&quot;:&quot;horizontal&quot;,&quot;support_big_font&quot;:false,&quot;picture_toward&quot;:0,&quot;picture_dockside&quot;:[],&quot;fill_id&quot;:&quot;f93f1e9f9c434256b0247c312ece663f&quot;,&quot;fill_align&quot;:&quot;lt&quot;,&quot;chip_types&quot;:[&quot;diagram&quot;,&quot;header&quot;]}],[{&quot;text_align&quot;:&quot;l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m&quot;,&quot;chip_types&quot;:[&quot;diagram&quot;,&quot;header&quot;]}],[{&quot;text_align&quot;:&quot;cm&quot;,&quot;text_direction&quot;:&quot;horizontal&quot;,&quot;support_big_font&quot;:false,&quot;picture_toward&quot;:0,&quot;picture_dockside&quot;:[],&quot;fill_id&quot;:&quot;f93f1e9f9c434256b0247c312ece663f&quot;,&quot;fill_align&quot;:&quot;cm&quot;,&quot;chip_types&quot;:[&quot;diagram&quot;,&quot;header&quot;]}],[{&quot;text_align&quot;:&quot;lm&quot;,&quot;text_direction&quot;:&quot;horizontal&quot;,&quot;support_big_font&quot;:false,&quot;picture_toward&quot;:0,&quot;picture_dockside&quot;:[],&quot;fill_id&quot;:&quot;f93f1e9f9c434256b0247c312ece663f&quot;,&quot;fill_align&quot;:&quot;cm&quot;,&quot;chip_types&quot;:[&quot;diagram&quot;,&quot;header&quot;]}],[{&quot;text_align&quot;:&quot;cm&quot;,&quot;text_direction&quot;:&quot;horizontal&quot;,&quot;support_big_font&quot;:false,&quot;picture_toward&quot;:0,&quot;picture_dockside&quot;:[],&quot;fill_id&quot;:&quot;f93f1e9f9c434256b0247c312ece663f&quot;,&quot;fill_align&quot;:&quot;ct&quot;,&quot;chip_types&quot;:[&quot;diagram&quot;,&quot;header&quot;]}],[{&quot;text_align&quot;:&quot;lm&quot;,&quot;text_direction&quot;:&quot;horizontal&quot;,&quot;support_big_font&quot;:false,&quot;picture_toward&quot;:0,&quot;picture_dockside&quot;:[],&quot;fill_id&quot;:&quot;f93f1e9f9c434256b0247c312ece663f&quot;,&quot;fill_align&quot;:&quot;ct&quot;,&quot;chip_types&quot;:[&quot;diagram&quot;,&quot;header&quot;]}],[{&quot;text_align&quot;:&quot;cm&quot;,&quot;text_direction&quot;:&quot;horizontal&quot;,&quot;support_big_font&quot;:false,&quot;picture_toward&quot;:0,&quot;picture_dockside&quot;:[],&quot;fill_id&quot;:&quot;f93f1e9f9c434256b0247c312ece663f&quot;,&quot;fill_align&quot;:&quot;cb&quot;,&quot;chip_types&quot;:[&quot;diagram&quot;,&quot;header&quot;]}],[{&quot;text_align&quot;:&quot;lm&quot;,&quot;text_direction&quot;:&quot;horizontal&quot;,&quot;support_big_font&quot;:false,&quot;picture_toward&quot;:0,&quot;picture_dockside&quot;:[],&quot;fill_id&quot;:&quot;f93f1e9f9c434256b0247c312ece663f&quot;,&quot;fill_align&quot;:&quot;cb&quot;,&quot;chip_types&quot;:[&quot;diagram&quot;,&quot;header&quot;]}]]"/>
  <p:tag name="KSO_WM_CHIP_DECFILLPROP" val="[]"/>
  <p:tag name="KSO_WM_CHIP_GROUPID" val="614aceeb1e630cfd8f1150df"/>
  <p:tag name="KSO_WM_SLIDE_LAYOUT_INFO" val="{&quot;id&quot;:&quot;2022-09-05T11:17:23&quot;,&quot;margin&quot;:{&quot;bottom&quot;:4.418541431427002,&quot;left&quot;:3.4678056240081787,&quot;right&quot;:16.93636131286621,&quot;top&quot;:4.418541431427002},&quot;type&quot;:0}"/>
  <p:tag name="KSO_WM_SLIDE_BK_DARK_LIGHT" val="2"/>
  <p:tag name="KSO_WM_SLIDE_BACKGROUND_TYPE" val="general"/>
  <p:tag name="KSO_WM_SLIDE_SUPPORT_FEATURE_TYPE" val="0"/>
  <p:tag name="KSO_WM_SLIDE_TYPE" val="endPage"/>
  <p:tag name="KSO_WM_CHIP_COLORING" val="1"/>
  <p:tag name="KSO_WM_SLIDE_SUBTYPE" val="pureTxt"/>
  <p:tag name="KSO_WM_TEMPLATE_ASSEMBLE_XID" val="6315698059d53ee3cde20f7a"/>
  <p:tag name="KSO_WM_TEMPLATE_ASSEMBLE_GROUPID" val="62f46031295c1bf6da721ff2"/>
</p:tagLst>
</file>

<file path=ppt/tags/tag1307.xml><?xml version="1.0" encoding="utf-8"?>
<p:tagLst xmlns:p="http://schemas.openxmlformats.org/presentationml/2006/main">
  <p:tag name="resource_record_key" val="{&quot;65&quot;:[20225929],&quot;70&quot;:[3321780,3315855,3333557,3323870,3321538,3322427,3423804]}"/>
  <p:tag name="commondata" val="eyJjb3VudCI6MSwiaGRpZCI6ImYxNzBjMmQzMzhiMjBlMjA5OTI4NzFlMzg3MTdkZDU0IiwidXNlckNvdW50IjoxfQ=="/>
</p:tagLst>
</file>

<file path=ppt/tags/tag13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3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4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4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5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6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7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17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17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7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7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9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9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9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9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22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22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2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2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5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5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25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25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2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26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2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26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2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27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27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2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2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2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2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28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28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2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2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2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30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3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3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31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3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3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32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3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3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32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33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3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33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33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35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35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35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3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6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6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6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38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38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3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9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1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42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42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2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3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43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4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43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43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4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4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4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4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44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44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5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45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45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4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6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46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4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46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47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4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4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48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48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4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49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4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5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50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50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0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0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1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1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52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52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5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52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52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2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3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5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55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55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5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56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6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5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8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58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58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59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5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59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6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60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6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60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61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61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6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62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6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6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63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6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6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6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6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6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65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65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65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65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6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66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6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6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66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66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6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68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68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68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6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69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69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9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9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9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0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0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0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71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71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7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2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75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75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7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5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6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76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7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76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76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7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7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7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77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77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7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78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7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79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7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7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80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8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8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81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8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8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82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8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8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83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83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8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3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3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5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85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85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8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85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85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5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6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6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7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88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88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8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9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9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9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9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9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9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9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9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91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91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9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9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9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9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9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93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93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9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9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93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3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94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94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9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94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95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95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95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96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9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96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97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9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9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98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9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98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98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9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99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9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9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99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99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9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游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 cap="flat" cmpd="sng" algn="ctr">
          <a:solidFill>
            <a:srgbClr val="0F4061"/>
          </a:solidFill>
          <a:prstDash val="solid"/>
        </a:ln>
      </a:spPr>
      <a:bodyPr anchor="ctr"/>
      <a:lstStyle>
        <a:defPPr algn="ctr" eaLnBrk="1" hangingPunct="1">
          <a:buClrTx/>
          <a:buSzTx/>
          <a:defRPr lang="zh-CN" altLang="en-US" sz="1600" dirty="0">
            <a:solidFill>
              <a:srgbClr val="4D4D4D"/>
            </a:solidFill>
            <a:latin typeface="汉仪中黑S" panose="00020600040101010101" pitchFamily="18" charset="-122"/>
            <a:ea typeface="汉仪文黑-55简" panose="00020600040101010101" pitchFamily="18" charset="-122"/>
            <a:cs typeface="+mn-ea"/>
            <a:sym typeface="汉仪中黑S" panose="00020600040101010101" pitchFamily="18"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黑S"/>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ＭＳ Ｐ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游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4302</Words>
  <Application>WPS 演示</Application>
  <PresentationFormat>宽屏</PresentationFormat>
  <Paragraphs>263</Paragraphs>
  <Slides>26</Slides>
  <Notes>20</Notes>
  <HiddenSlides>0</HiddenSlides>
  <MMClips>0</MMClips>
  <ScaleCrop>false</ScaleCrop>
  <HeadingPairs>
    <vt:vector size="6" baseType="variant">
      <vt:variant>
        <vt:lpstr>已用的字体</vt:lpstr>
      </vt:variant>
      <vt:variant>
        <vt:i4>12</vt:i4>
      </vt:variant>
      <vt:variant>
        <vt:lpstr>主题</vt:lpstr>
      </vt:variant>
      <vt:variant>
        <vt:i4>8</vt:i4>
      </vt:variant>
      <vt:variant>
        <vt:lpstr>幻灯片标题</vt:lpstr>
      </vt:variant>
      <vt:variant>
        <vt:i4>26</vt:i4>
      </vt:variant>
    </vt:vector>
  </HeadingPairs>
  <TitlesOfParts>
    <vt:vector size="46" baseType="lpstr">
      <vt:lpstr>Arial</vt:lpstr>
      <vt:lpstr>宋体</vt:lpstr>
      <vt:lpstr>Wingdings</vt:lpstr>
      <vt:lpstr>汉仪中黑S</vt:lpstr>
      <vt:lpstr>汉仪文黑-55简</vt:lpstr>
      <vt:lpstr>黑体</vt:lpstr>
      <vt:lpstr>汉仪中黑 简</vt:lpstr>
      <vt:lpstr>微软雅黑</vt:lpstr>
      <vt:lpstr>汉仪大黑简</vt:lpstr>
      <vt:lpstr>Arial Black</vt:lpstr>
      <vt:lpstr>Calibri</vt:lpstr>
      <vt:lpstr>Arial Unicode MS</vt:lpstr>
      <vt:lpstr>Office 主题​​</vt:lpstr>
      <vt:lpstr>3_Office 主题​​</vt:lpstr>
      <vt:lpstr>4_Office 主题​​</vt:lpstr>
      <vt:lpstr>5_Office 主题​​</vt:lpstr>
      <vt:lpstr>1_Office 主题​​</vt:lpstr>
      <vt:lpstr>6_Office 主题​​</vt:lpstr>
      <vt:lpstr>8_Office 主题​​</vt:lpstr>
      <vt:lpstr>2_Office 主题​​</vt:lpstr>
      <vt:lpstr>PowerPoint 演示文稿</vt:lpstr>
      <vt:lpstr>PowerPoint 演示文稿</vt:lpstr>
      <vt:lpstr>PowerPoint 演示文稿</vt:lpstr>
      <vt:lpstr>循环结构的编程思想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微信用户</cp:lastModifiedBy>
  <cp:revision>90</cp:revision>
  <dcterms:created xsi:type="dcterms:W3CDTF">2025-10-15T17:10:00Z</dcterms:created>
  <dcterms:modified xsi:type="dcterms:W3CDTF">2025-10-20T01:06:22Z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4A5BF1C0DBD9D9929831E96840037D47_41</vt:lpwstr>
  </property>
  <property fmtid="{D5CDD505-2E9C-101B-9397-08002B2CF9AE}" pid="3" name="KSOProductBuildVer">
    <vt:lpwstr>2052-12.1.0.17140</vt:lpwstr>
  </property>
  <property fmtid="{D5CDD505-2E9C-101B-9397-08002B2CF9AE}" pid="4" name="KSOTemplateUUID">
    <vt:lpwstr>v1.0_mb_vuJo0WHCbjU+GnH7Q1LR9A==</vt:lpwstr>
  </property>
</Properties>
</file>